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9" r:id="rId4"/>
    <p:sldId id="271" r:id="rId5"/>
    <p:sldId id="270" r:id="rId6"/>
    <p:sldId id="272" r:id="rId7"/>
    <p:sldId id="273" r:id="rId8"/>
    <p:sldId id="266" r:id="rId9"/>
    <p:sldId id="267" r:id="rId10"/>
    <p:sldId id="268" r:id="rId11"/>
    <p:sldId id="274" r:id="rId12"/>
    <p:sldId id="259" r:id="rId13"/>
    <p:sldId id="260" r:id="rId14"/>
    <p:sldId id="261" r:id="rId15"/>
    <p:sldId id="262" r:id="rId16"/>
  </p:sldIdLst>
  <p:sldSz cx="9144000" cy="6858000" type="screen4x3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83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47uhJlfPoAnlUvAQcU1hCMPm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4ADC7-F7D8-49A3-9D13-4C4BCCB44A24}" v="5" dt="2023-01-08T12:26:37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4994" autoAdjust="0"/>
  </p:normalViewPr>
  <p:slideViewPr>
    <p:cSldViewPr snapToGrid="0">
      <p:cViewPr varScale="1">
        <p:scale>
          <a:sx n="62" d="100"/>
          <a:sy n="62" d="100"/>
        </p:scale>
        <p:origin x="3006" y="42"/>
      </p:cViewPr>
      <p:guideLst>
        <p:guide orient="horz" pos="2160"/>
        <p:guide pos="2880"/>
        <p:guide pos="2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Kastner" userId="d2cc1664f3a31649" providerId="LiveId" clId="{F124ADC7-F7D8-49A3-9D13-4C4BCCB44A24}"/>
    <pc:docChg chg="undo redo custSel addSld delSld modSld sldOrd">
      <pc:chgData name="Johannes Kastner" userId="d2cc1664f3a31649" providerId="LiveId" clId="{F124ADC7-F7D8-49A3-9D13-4C4BCCB44A24}" dt="2023-01-08T12:30:32.113" v="3162" actId="5793"/>
      <pc:docMkLst>
        <pc:docMk/>
      </pc:docMkLst>
      <pc:sldChg chg="modSp mod ord modNotesTx">
        <pc:chgData name="Johannes Kastner" userId="d2cc1664f3a31649" providerId="LiveId" clId="{F124ADC7-F7D8-49A3-9D13-4C4BCCB44A24}" dt="2022-12-21T00:08:39.112" v="320" actId="1440"/>
        <pc:sldMkLst>
          <pc:docMk/>
          <pc:sldMk cId="473868277" sldId="258"/>
        </pc:sldMkLst>
        <pc:spChg chg="mod">
          <ac:chgData name="Johannes Kastner" userId="d2cc1664f3a31649" providerId="LiveId" clId="{F124ADC7-F7D8-49A3-9D13-4C4BCCB44A24}" dt="2022-12-20T23:57:05.265" v="271" actId="20577"/>
          <ac:spMkLst>
            <pc:docMk/>
            <pc:sldMk cId="473868277" sldId="258"/>
            <ac:spMk id="2" creationId="{DCDBA1D9-06C1-5763-90F6-A2D3274A1AF6}"/>
          </ac:spMkLst>
        </pc:spChg>
        <pc:spChg chg="mod">
          <ac:chgData name="Johannes Kastner" userId="d2cc1664f3a31649" providerId="LiveId" clId="{F124ADC7-F7D8-49A3-9D13-4C4BCCB44A24}" dt="2022-12-20T23:54:11.456" v="204" actId="20577"/>
          <ac:spMkLst>
            <pc:docMk/>
            <pc:sldMk cId="473868277" sldId="258"/>
            <ac:spMk id="3" creationId="{B1CBD161-D3F9-F08D-7AB9-35FB13DBF3D1}"/>
          </ac:spMkLst>
        </pc:spChg>
        <pc:picChg chg="mod">
          <ac:chgData name="Johannes Kastner" userId="d2cc1664f3a31649" providerId="LiveId" clId="{F124ADC7-F7D8-49A3-9D13-4C4BCCB44A24}" dt="2022-12-21T00:08:39.112" v="320" actId="1440"/>
          <ac:picMkLst>
            <pc:docMk/>
            <pc:sldMk cId="473868277" sldId="258"/>
            <ac:picMk id="4" creationId="{72F9671C-133F-CEC2-D190-DB31844C287F}"/>
          </ac:picMkLst>
        </pc:picChg>
      </pc:sldChg>
      <pc:sldChg chg="modSp mod">
        <pc:chgData name="Johannes Kastner" userId="d2cc1664f3a31649" providerId="LiveId" clId="{F124ADC7-F7D8-49A3-9D13-4C4BCCB44A24}" dt="2023-01-08T12:29:44.898" v="3123" actId="20577"/>
        <pc:sldMkLst>
          <pc:docMk/>
          <pc:sldMk cId="3544216544" sldId="259"/>
        </pc:sldMkLst>
        <pc:spChg chg="mod">
          <ac:chgData name="Johannes Kastner" userId="d2cc1664f3a31649" providerId="LiveId" clId="{F124ADC7-F7D8-49A3-9D13-4C4BCCB44A24}" dt="2023-01-08T12:29:44.898" v="3123" actId="20577"/>
          <ac:spMkLst>
            <pc:docMk/>
            <pc:sldMk cId="3544216544" sldId="259"/>
            <ac:spMk id="2" creationId="{3ED0C355-CCF5-00A0-E0EC-25043E09E96F}"/>
          </ac:spMkLst>
        </pc:spChg>
      </pc:sldChg>
      <pc:sldChg chg="modSp mod">
        <pc:chgData name="Johannes Kastner" userId="d2cc1664f3a31649" providerId="LiveId" clId="{F124ADC7-F7D8-49A3-9D13-4C4BCCB44A24}" dt="2023-01-08T12:29:51.553" v="3141" actId="20577"/>
        <pc:sldMkLst>
          <pc:docMk/>
          <pc:sldMk cId="507976853" sldId="260"/>
        </pc:sldMkLst>
        <pc:spChg chg="mod">
          <ac:chgData name="Johannes Kastner" userId="d2cc1664f3a31649" providerId="LiveId" clId="{F124ADC7-F7D8-49A3-9D13-4C4BCCB44A24}" dt="2023-01-08T12:29:51.553" v="3141" actId="20577"/>
          <ac:spMkLst>
            <pc:docMk/>
            <pc:sldMk cId="507976853" sldId="260"/>
            <ac:spMk id="2" creationId="{C834CE92-E75A-B8D4-2C07-3F12C085B4D6}"/>
          </ac:spMkLst>
        </pc:spChg>
      </pc:sldChg>
      <pc:sldChg chg="modSp add del mod">
        <pc:chgData name="Johannes Kastner" userId="d2cc1664f3a31649" providerId="LiveId" clId="{F124ADC7-F7D8-49A3-9D13-4C4BCCB44A24}" dt="2023-01-08T12:29:56.878" v="3151" actId="20577"/>
        <pc:sldMkLst>
          <pc:docMk/>
          <pc:sldMk cId="1619187363" sldId="261"/>
        </pc:sldMkLst>
        <pc:spChg chg="mod">
          <ac:chgData name="Johannes Kastner" userId="d2cc1664f3a31649" providerId="LiveId" clId="{F124ADC7-F7D8-49A3-9D13-4C4BCCB44A24}" dt="2023-01-08T12:29:56.878" v="3151" actId="20577"/>
          <ac:spMkLst>
            <pc:docMk/>
            <pc:sldMk cId="1619187363" sldId="261"/>
            <ac:spMk id="2" creationId="{FD7D078F-18E8-1059-C851-87A6C89DBC86}"/>
          </ac:spMkLst>
        </pc:spChg>
      </pc:sldChg>
      <pc:sldChg chg="modSp add del mod">
        <pc:chgData name="Johannes Kastner" userId="d2cc1664f3a31649" providerId="LiveId" clId="{F124ADC7-F7D8-49A3-9D13-4C4BCCB44A24}" dt="2023-01-08T12:30:03.270" v="3161" actId="20577"/>
        <pc:sldMkLst>
          <pc:docMk/>
          <pc:sldMk cId="4209709432" sldId="262"/>
        </pc:sldMkLst>
        <pc:spChg chg="mod">
          <ac:chgData name="Johannes Kastner" userId="d2cc1664f3a31649" providerId="LiveId" clId="{F124ADC7-F7D8-49A3-9D13-4C4BCCB44A24}" dt="2023-01-08T12:30:03.270" v="3161" actId="20577"/>
          <ac:spMkLst>
            <pc:docMk/>
            <pc:sldMk cId="4209709432" sldId="262"/>
            <ac:spMk id="2" creationId="{0DAF686C-8A60-A233-A4E2-99DCF436B251}"/>
          </ac:spMkLst>
        </pc:spChg>
      </pc:sldChg>
      <pc:sldChg chg="modSp new del mod modNotesTx">
        <pc:chgData name="Johannes Kastner" userId="d2cc1664f3a31649" providerId="LiveId" clId="{F124ADC7-F7D8-49A3-9D13-4C4BCCB44A24}" dt="2022-12-20T23:55:52.999" v="231" actId="2696"/>
        <pc:sldMkLst>
          <pc:docMk/>
          <pc:sldMk cId="2642828197" sldId="263"/>
        </pc:sldMkLst>
        <pc:spChg chg="mod">
          <ac:chgData name="Johannes Kastner" userId="d2cc1664f3a31649" providerId="LiveId" clId="{F124ADC7-F7D8-49A3-9D13-4C4BCCB44A24}" dt="2022-12-20T23:54:44.900" v="208" actId="20577"/>
          <ac:spMkLst>
            <pc:docMk/>
            <pc:sldMk cId="2642828197" sldId="263"/>
            <ac:spMk id="2" creationId="{949E2813-614C-9E66-04A6-BA48A532BE18}"/>
          </ac:spMkLst>
        </pc:spChg>
        <pc:spChg chg="mod">
          <ac:chgData name="Johannes Kastner" userId="d2cc1664f3a31649" providerId="LiveId" clId="{F124ADC7-F7D8-49A3-9D13-4C4BCCB44A24}" dt="2022-12-19T18:18:03.228" v="93"/>
          <ac:spMkLst>
            <pc:docMk/>
            <pc:sldMk cId="2642828197" sldId="263"/>
            <ac:spMk id="3" creationId="{1076F6DC-FC49-B1A6-701E-58AF1B594A4E}"/>
          </ac:spMkLst>
        </pc:spChg>
      </pc:sldChg>
      <pc:sldChg chg="modSp new del mod modNotes modNotesTx">
        <pc:chgData name="Johannes Kastner" userId="d2cc1664f3a31649" providerId="LiveId" clId="{F124ADC7-F7D8-49A3-9D13-4C4BCCB44A24}" dt="2022-12-21T00:35:11.832" v="2299" actId="47"/>
        <pc:sldMkLst>
          <pc:docMk/>
          <pc:sldMk cId="2324822843" sldId="264"/>
        </pc:sldMkLst>
        <pc:spChg chg="mod">
          <ac:chgData name="Johannes Kastner" userId="d2cc1664f3a31649" providerId="LiveId" clId="{F124ADC7-F7D8-49A3-9D13-4C4BCCB44A24}" dt="2022-12-19T18:18:33.491" v="106" actId="20577"/>
          <ac:spMkLst>
            <pc:docMk/>
            <pc:sldMk cId="2324822843" sldId="264"/>
            <ac:spMk id="2" creationId="{21555754-AA51-D900-2C9A-276C781D5658}"/>
          </ac:spMkLst>
        </pc:spChg>
        <pc:spChg chg="mod">
          <ac:chgData name="Johannes Kastner" userId="d2cc1664f3a31649" providerId="LiveId" clId="{F124ADC7-F7D8-49A3-9D13-4C4BCCB44A24}" dt="2022-12-19T18:18:47.130" v="109"/>
          <ac:spMkLst>
            <pc:docMk/>
            <pc:sldMk cId="2324822843" sldId="264"/>
            <ac:spMk id="3" creationId="{C08C295F-3817-33B8-7670-F5947CBF1F0E}"/>
          </ac:spMkLst>
        </pc:spChg>
      </pc:sldChg>
      <pc:sldChg chg="modSp new del mod ord modNotes modNotesTx">
        <pc:chgData name="Johannes Kastner" userId="d2cc1664f3a31649" providerId="LiveId" clId="{F124ADC7-F7D8-49A3-9D13-4C4BCCB44A24}" dt="2022-12-21T00:35:21.228" v="2300" actId="47"/>
        <pc:sldMkLst>
          <pc:docMk/>
          <pc:sldMk cId="3360886621" sldId="265"/>
        </pc:sldMkLst>
        <pc:spChg chg="mod">
          <ac:chgData name="Johannes Kastner" userId="d2cc1664f3a31649" providerId="LiveId" clId="{F124ADC7-F7D8-49A3-9D13-4C4BCCB44A24}" dt="2022-12-19T18:19:08.170" v="118" actId="20577"/>
          <ac:spMkLst>
            <pc:docMk/>
            <pc:sldMk cId="3360886621" sldId="265"/>
            <ac:spMk id="2" creationId="{EC3067EA-D36E-5546-F8F7-ED3847C330A5}"/>
          </ac:spMkLst>
        </pc:spChg>
        <pc:spChg chg="mod">
          <ac:chgData name="Johannes Kastner" userId="d2cc1664f3a31649" providerId="LiveId" clId="{F124ADC7-F7D8-49A3-9D13-4C4BCCB44A24}" dt="2022-12-19T18:19:15.983" v="121"/>
          <ac:spMkLst>
            <pc:docMk/>
            <pc:sldMk cId="3360886621" sldId="265"/>
            <ac:spMk id="3" creationId="{85179C8F-EF9F-4D7B-D597-6F5DB742A470}"/>
          </ac:spMkLst>
        </pc:spChg>
      </pc:sldChg>
      <pc:sldChg chg="modSp new mod modNotesTx">
        <pc:chgData name="Johannes Kastner" userId="d2cc1664f3a31649" providerId="LiveId" clId="{F124ADC7-F7D8-49A3-9D13-4C4BCCB44A24}" dt="2022-12-21T00:41:28.529" v="2667" actId="21"/>
        <pc:sldMkLst>
          <pc:docMk/>
          <pc:sldMk cId="3569560059" sldId="266"/>
        </pc:sldMkLst>
        <pc:spChg chg="mod">
          <ac:chgData name="Johannes Kastner" userId="d2cc1664f3a31649" providerId="LiveId" clId="{F124ADC7-F7D8-49A3-9D13-4C4BCCB44A24}" dt="2022-12-21T00:37:57.250" v="2302" actId="20577"/>
          <ac:spMkLst>
            <pc:docMk/>
            <pc:sldMk cId="3569560059" sldId="266"/>
            <ac:spMk id="2" creationId="{52029E42-46E5-9882-E350-2E672B61B8D9}"/>
          </ac:spMkLst>
        </pc:spChg>
        <pc:spChg chg="mod">
          <ac:chgData name="Johannes Kastner" userId="d2cc1664f3a31649" providerId="LiveId" clId="{F124ADC7-F7D8-49A3-9D13-4C4BCCB44A24}" dt="2022-12-21T00:41:28.529" v="2667" actId="21"/>
          <ac:spMkLst>
            <pc:docMk/>
            <pc:sldMk cId="3569560059" sldId="266"/>
            <ac:spMk id="3" creationId="{2906977F-5D4B-477F-3020-17B33DCAB9A8}"/>
          </ac:spMkLst>
        </pc:spChg>
      </pc:sldChg>
      <pc:sldChg chg="modSp new mod modNotesTx">
        <pc:chgData name="Johannes Kastner" userId="d2cc1664f3a31649" providerId="LiveId" clId="{F124ADC7-F7D8-49A3-9D13-4C4BCCB44A24}" dt="2022-12-21T00:42:51.641" v="2830" actId="20577"/>
        <pc:sldMkLst>
          <pc:docMk/>
          <pc:sldMk cId="1865328973" sldId="267"/>
        </pc:sldMkLst>
        <pc:spChg chg="mod">
          <ac:chgData name="Johannes Kastner" userId="d2cc1664f3a31649" providerId="LiveId" clId="{F124ADC7-F7D8-49A3-9D13-4C4BCCB44A24}" dt="2022-12-19T18:19:57.795" v="143"/>
          <ac:spMkLst>
            <pc:docMk/>
            <pc:sldMk cId="1865328973" sldId="267"/>
            <ac:spMk id="2" creationId="{C1B0A4CC-1F39-E946-0D07-4678D13F8A31}"/>
          </ac:spMkLst>
        </pc:spChg>
        <pc:spChg chg="mod">
          <ac:chgData name="Johannes Kastner" userId="d2cc1664f3a31649" providerId="LiveId" clId="{F124ADC7-F7D8-49A3-9D13-4C4BCCB44A24}" dt="2022-12-21T00:42:51.641" v="2830" actId="20577"/>
          <ac:spMkLst>
            <pc:docMk/>
            <pc:sldMk cId="1865328973" sldId="267"/>
            <ac:spMk id="3" creationId="{3400E92D-0374-24CF-2913-ADCD6BCBFE90}"/>
          </ac:spMkLst>
        </pc:spChg>
      </pc:sldChg>
      <pc:sldChg chg="modSp new mod modNotesTx">
        <pc:chgData name="Johannes Kastner" userId="d2cc1664f3a31649" providerId="LiveId" clId="{F124ADC7-F7D8-49A3-9D13-4C4BCCB44A24}" dt="2022-12-21T00:51:40.195" v="3088" actId="20577"/>
        <pc:sldMkLst>
          <pc:docMk/>
          <pc:sldMk cId="1195985643" sldId="268"/>
        </pc:sldMkLst>
        <pc:spChg chg="mod">
          <ac:chgData name="Johannes Kastner" userId="d2cc1664f3a31649" providerId="LiveId" clId="{F124ADC7-F7D8-49A3-9D13-4C4BCCB44A24}" dt="2022-12-19T18:20:23.579" v="157" actId="20577"/>
          <ac:spMkLst>
            <pc:docMk/>
            <pc:sldMk cId="1195985643" sldId="268"/>
            <ac:spMk id="2" creationId="{06678EF5-2294-408E-498D-537E5D82B7E7}"/>
          </ac:spMkLst>
        </pc:spChg>
        <pc:spChg chg="mod">
          <ac:chgData name="Johannes Kastner" userId="d2cc1664f3a31649" providerId="LiveId" clId="{F124ADC7-F7D8-49A3-9D13-4C4BCCB44A24}" dt="2022-12-21T00:51:40.195" v="3088" actId="20577"/>
          <ac:spMkLst>
            <pc:docMk/>
            <pc:sldMk cId="1195985643" sldId="268"/>
            <ac:spMk id="3" creationId="{5C65B4A9-2B07-DEAA-F91D-849F0B297F98}"/>
          </ac:spMkLst>
        </pc:spChg>
      </pc:sldChg>
      <pc:sldChg chg="addSp delSp modSp new mod delAnim modAnim">
        <pc:chgData name="Johannes Kastner" userId="d2cc1664f3a31649" providerId="LiveId" clId="{F124ADC7-F7D8-49A3-9D13-4C4BCCB44A24}" dt="2023-01-08T12:30:32.113" v="3162" actId="5793"/>
        <pc:sldMkLst>
          <pc:docMk/>
          <pc:sldMk cId="1189608860" sldId="269"/>
        </pc:sldMkLst>
        <pc:spChg chg="mod">
          <ac:chgData name="Johannes Kastner" userId="d2cc1664f3a31649" providerId="LiveId" clId="{F124ADC7-F7D8-49A3-9D13-4C4BCCB44A24}" dt="2022-12-20T23:57:23.532" v="300" actId="20577"/>
          <ac:spMkLst>
            <pc:docMk/>
            <pc:sldMk cId="1189608860" sldId="269"/>
            <ac:spMk id="2" creationId="{70D149C8-607A-B807-B659-551FB7D6FDAF}"/>
          </ac:spMkLst>
        </pc:spChg>
        <pc:spChg chg="mod">
          <ac:chgData name="Johannes Kastner" userId="d2cc1664f3a31649" providerId="LiveId" clId="{F124ADC7-F7D8-49A3-9D13-4C4BCCB44A24}" dt="2023-01-08T12:30:32.113" v="3162" actId="5793"/>
          <ac:spMkLst>
            <pc:docMk/>
            <pc:sldMk cId="1189608860" sldId="269"/>
            <ac:spMk id="3" creationId="{951DD692-7F20-EABD-4132-068F8AA19E46}"/>
          </ac:spMkLst>
        </pc:spChg>
        <pc:picChg chg="add del mod">
          <ac:chgData name="Johannes Kastner" userId="d2cc1664f3a31649" providerId="LiveId" clId="{F124ADC7-F7D8-49A3-9D13-4C4BCCB44A24}" dt="2023-01-08T12:26:50.849" v="3093" actId="478"/>
          <ac:picMkLst>
            <pc:docMk/>
            <pc:sldMk cId="1189608860" sldId="269"/>
            <ac:picMk id="4" creationId="{C1B0B7F4-397F-26BB-AAD1-A0465D379427}"/>
          </ac:picMkLst>
        </pc:picChg>
        <pc:picChg chg="add mod">
          <ac:chgData name="Johannes Kastner" userId="d2cc1664f3a31649" providerId="LiveId" clId="{F124ADC7-F7D8-49A3-9D13-4C4BCCB44A24}" dt="2023-01-08T12:27:34.094" v="3100" actId="1440"/>
          <ac:picMkLst>
            <pc:docMk/>
            <pc:sldMk cId="1189608860" sldId="269"/>
            <ac:picMk id="5" creationId="{56C6F53E-BD71-8327-DD37-66664326D422}"/>
          </ac:picMkLst>
        </pc:picChg>
      </pc:sldChg>
      <pc:sldChg chg="addSp modSp new mod">
        <pc:chgData name="Johannes Kastner" userId="d2cc1664f3a31649" providerId="LiveId" clId="{F124ADC7-F7D8-49A3-9D13-4C4BCCB44A24}" dt="2022-12-21T00:16:42.736" v="796" actId="27636"/>
        <pc:sldMkLst>
          <pc:docMk/>
          <pc:sldMk cId="383069659" sldId="270"/>
        </pc:sldMkLst>
        <pc:spChg chg="mod">
          <ac:chgData name="Johannes Kastner" userId="d2cc1664f3a31649" providerId="LiveId" clId="{F124ADC7-F7D8-49A3-9D13-4C4BCCB44A24}" dt="2022-12-21T00:12:09.257" v="537" actId="20577"/>
          <ac:spMkLst>
            <pc:docMk/>
            <pc:sldMk cId="383069659" sldId="270"/>
            <ac:spMk id="2" creationId="{7098B55D-0370-BDE8-1395-9BB3166E23B5}"/>
          </ac:spMkLst>
        </pc:spChg>
        <pc:spChg chg="mod">
          <ac:chgData name="Johannes Kastner" userId="d2cc1664f3a31649" providerId="LiveId" clId="{F124ADC7-F7D8-49A3-9D13-4C4BCCB44A24}" dt="2022-12-21T00:16:42.736" v="796" actId="27636"/>
          <ac:spMkLst>
            <pc:docMk/>
            <pc:sldMk cId="383069659" sldId="270"/>
            <ac:spMk id="3" creationId="{110629C8-A299-1B02-75BC-5D714BCCC6EC}"/>
          </ac:spMkLst>
        </pc:spChg>
        <pc:picChg chg="add mod">
          <ac:chgData name="Johannes Kastner" userId="d2cc1664f3a31649" providerId="LiveId" clId="{F124ADC7-F7D8-49A3-9D13-4C4BCCB44A24}" dt="2022-12-21T00:16:39.675" v="794" actId="1076"/>
          <ac:picMkLst>
            <pc:docMk/>
            <pc:sldMk cId="383069659" sldId="270"/>
            <ac:picMk id="5" creationId="{BBF72B6D-48AC-9385-1C58-1B51B9D4AD91}"/>
          </ac:picMkLst>
        </pc:picChg>
      </pc:sldChg>
      <pc:sldChg chg="addSp delSp modSp new mod modNotesTx">
        <pc:chgData name="Johannes Kastner" userId="d2cc1664f3a31649" providerId="LiveId" clId="{F124ADC7-F7D8-49A3-9D13-4C4BCCB44A24}" dt="2022-12-21T00:21:34.370" v="1334" actId="1076"/>
        <pc:sldMkLst>
          <pc:docMk/>
          <pc:sldMk cId="2337747135" sldId="271"/>
        </pc:sldMkLst>
        <pc:spChg chg="mod">
          <ac:chgData name="Johannes Kastner" userId="d2cc1664f3a31649" providerId="LiveId" clId="{F124ADC7-F7D8-49A3-9D13-4C4BCCB44A24}" dt="2022-12-21T00:18:08.882" v="864" actId="20577"/>
          <ac:spMkLst>
            <pc:docMk/>
            <pc:sldMk cId="2337747135" sldId="271"/>
            <ac:spMk id="2" creationId="{24C4A91C-B51B-577F-8E83-89D5DC783478}"/>
          </ac:spMkLst>
        </pc:spChg>
        <pc:spChg chg="add del mod">
          <ac:chgData name="Johannes Kastner" userId="d2cc1664f3a31649" providerId="LiveId" clId="{F124ADC7-F7D8-49A3-9D13-4C4BCCB44A24}" dt="2022-12-21T00:21:32.140" v="1333" actId="478"/>
          <ac:spMkLst>
            <pc:docMk/>
            <pc:sldMk cId="2337747135" sldId="271"/>
            <ac:spMk id="3" creationId="{0A203463-3B07-A814-3DCF-9DB7629DADE4}"/>
          </ac:spMkLst>
        </pc:spChg>
        <pc:picChg chg="add del mod ord">
          <ac:chgData name="Johannes Kastner" userId="d2cc1664f3a31649" providerId="LiveId" clId="{F124ADC7-F7D8-49A3-9D13-4C4BCCB44A24}" dt="2022-12-21T00:18:18.070" v="869" actId="22"/>
          <ac:picMkLst>
            <pc:docMk/>
            <pc:sldMk cId="2337747135" sldId="271"/>
            <ac:picMk id="5" creationId="{539052A0-F9C7-E351-1EFD-E8871B141304}"/>
          </ac:picMkLst>
        </pc:picChg>
        <pc:picChg chg="add mod">
          <ac:chgData name="Johannes Kastner" userId="d2cc1664f3a31649" providerId="LiveId" clId="{F124ADC7-F7D8-49A3-9D13-4C4BCCB44A24}" dt="2022-12-21T00:21:34.370" v="1334" actId="1076"/>
          <ac:picMkLst>
            <pc:docMk/>
            <pc:sldMk cId="2337747135" sldId="271"/>
            <ac:picMk id="7" creationId="{6BD181AA-CA36-4736-A61C-08EBF8C5A014}"/>
          </ac:picMkLst>
        </pc:picChg>
      </pc:sldChg>
      <pc:sldChg chg="modSp new mod">
        <pc:chgData name="Johannes Kastner" userId="d2cc1664f3a31649" providerId="LiveId" clId="{F124ADC7-F7D8-49A3-9D13-4C4BCCB44A24}" dt="2022-12-21T00:28:42.330" v="1932" actId="20577"/>
        <pc:sldMkLst>
          <pc:docMk/>
          <pc:sldMk cId="1356214885" sldId="272"/>
        </pc:sldMkLst>
        <pc:spChg chg="mod">
          <ac:chgData name="Johannes Kastner" userId="d2cc1664f3a31649" providerId="LiveId" clId="{F124ADC7-F7D8-49A3-9D13-4C4BCCB44A24}" dt="2022-12-21T00:24:29.078" v="1431" actId="20577"/>
          <ac:spMkLst>
            <pc:docMk/>
            <pc:sldMk cId="1356214885" sldId="272"/>
            <ac:spMk id="2" creationId="{CDBE2CFD-7675-0141-02D5-365770F74718}"/>
          </ac:spMkLst>
        </pc:spChg>
        <pc:spChg chg="mod">
          <ac:chgData name="Johannes Kastner" userId="d2cc1664f3a31649" providerId="LiveId" clId="{F124ADC7-F7D8-49A3-9D13-4C4BCCB44A24}" dt="2022-12-21T00:28:42.330" v="1932" actId="20577"/>
          <ac:spMkLst>
            <pc:docMk/>
            <pc:sldMk cId="1356214885" sldId="272"/>
            <ac:spMk id="3" creationId="{BEA85311-6429-2FA5-D244-5EA90F22281E}"/>
          </ac:spMkLst>
        </pc:spChg>
      </pc:sldChg>
      <pc:sldChg chg="modSp add mod">
        <pc:chgData name="Johannes Kastner" userId="d2cc1664f3a31649" providerId="LiveId" clId="{F124ADC7-F7D8-49A3-9D13-4C4BCCB44A24}" dt="2022-12-21T00:34:23.847" v="2296" actId="20577"/>
        <pc:sldMkLst>
          <pc:docMk/>
          <pc:sldMk cId="3876554115" sldId="273"/>
        </pc:sldMkLst>
        <pc:spChg chg="mod">
          <ac:chgData name="Johannes Kastner" userId="d2cc1664f3a31649" providerId="LiveId" clId="{F124ADC7-F7D8-49A3-9D13-4C4BCCB44A24}" dt="2022-12-21T00:30:23.696" v="1954" actId="20577"/>
          <ac:spMkLst>
            <pc:docMk/>
            <pc:sldMk cId="3876554115" sldId="273"/>
            <ac:spMk id="2" creationId="{CDBE2CFD-7675-0141-02D5-365770F74718}"/>
          </ac:spMkLst>
        </pc:spChg>
        <pc:spChg chg="mod">
          <ac:chgData name="Johannes Kastner" userId="d2cc1664f3a31649" providerId="LiveId" clId="{F124ADC7-F7D8-49A3-9D13-4C4BCCB44A24}" dt="2022-12-21T00:34:23.847" v="2296" actId="20577"/>
          <ac:spMkLst>
            <pc:docMk/>
            <pc:sldMk cId="3876554115" sldId="273"/>
            <ac:spMk id="3" creationId="{BEA85311-6429-2FA5-D244-5EA90F22281E}"/>
          </ac:spMkLst>
        </pc:spChg>
      </pc:sldChg>
    </pc:docChg>
  </pc:docChgLst>
  <pc:docChgLst>
    <pc:chgData name="Johannes Kastner" userId="d2cc1664f3a31649" providerId="LiveId" clId="{5E8D66D3-7060-4CE2-9EAD-15D67C470B9D}"/>
    <pc:docChg chg="custSel addSld modSld">
      <pc:chgData name="Johannes Kastner" userId="d2cc1664f3a31649" providerId="LiveId" clId="{5E8D66D3-7060-4CE2-9EAD-15D67C470B9D}" dt="2022-12-21T09:31:20.994" v="156" actId="1076"/>
      <pc:docMkLst>
        <pc:docMk/>
      </pc:docMkLst>
      <pc:sldChg chg="modSp mod">
        <pc:chgData name="Johannes Kastner" userId="d2cc1664f3a31649" providerId="LiveId" clId="{5E8D66D3-7060-4CE2-9EAD-15D67C470B9D}" dt="2022-12-21T08:18:01.472" v="152" actId="20577"/>
        <pc:sldMkLst>
          <pc:docMk/>
          <pc:sldMk cId="473868277" sldId="258"/>
        </pc:sldMkLst>
        <pc:spChg chg="mod">
          <ac:chgData name="Johannes Kastner" userId="d2cc1664f3a31649" providerId="LiveId" clId="{5E8D66D3-7060-4CE2-9EAD-15D67C470B9D}" dt="2022-12-21T08:18:01.472" v="152" actId="20577"/>
          <ac:spMkLst>
            <pc:docMk/>
            <pc:sldMk cId="473868277" sldId="258"/>
            <ac:spMk id="2" creationId="{DCDBA1D9-06C1-5763-90F6-A2D3274A1AF6}"/>
          </ac:spMkLst>
        </pc:spChg>
        <pc:spChg chg="mod">
          <ac:chgData name="Johannes Kastner" userId="d2cc1664f3a31649" providerId="LiveId" clId="{5E8D66D3-7060-4CE2-9EAD-15D67C470B9D}" dt="2022-12-21T07:28:25.069" v="3" actId="20577"/>
          <ac:spMkLst>
            <pc:docMk/>
            <pc:sldMk cId="473868277" sldId="258"/>
            <ac:spMk id="3" creationId="{B1CBD161-D3F9-F08D-7AB9-35FB13DBF3D1}"/>
          </ac:spMkLst>
        </pc:spChg>
      </pc:sldChg>
      <pc:sldChg chg="addSp modSp mod">
        <pc:chgData name="Johannes Kastner" userId="d2cc1664f3a31649" providerId="LiveId" clId="{5E8D66D3-7060-4CE2-9EAD-15D67C470B9D}" dt="2022-12-21T07:32:21.121" v="14" actId="20577"/>
        <pc:sldMkLst>
          <pc:docMk/>
          <pc:sldMk cId="3569560059" sldId="266"/>
        </pc:sldMkLst>
        <pc:spChg chg="mod">
          <ac:chgData name="Johannes Kastner" userId="d2cc1664f3a31649" providerId="LiveId" clId="{5E8D66D3-7060-4CE2-9EAD-15D67C470B9D}" dt="2022-12-21T07:32:21.121" v="14" actId="20577"/>
          <ac:spMkLst>
            <pc:docMk/>
            <pc:sldMk cId="3569560059" sldId="266"/>
            <ac:spMk id="2" creationId="{52029E42-46E5-9882-E350-2E672B61B8D9}"/>
          </ac:spMkLst>
        </pc:spChg>
        <pc:spChg chg="mod">
          <ac:chgData name="Johannes Kastner" userId="d2cc1664f3a31649" providerId="LiveId" clId="{5E8D66D3-7060-4CE2-9EAD-15D67C470B9D}" dt="2022-12-21T07:31:34.159" v="11" actId="14100"/>
          <ac:spMkLst>
            <pc:docMk/>
            <pc:sldMk cId="3569560059" sldId="266"/>
            <ac:spMk id="3" creationId="{2906977F-5D4B-477F-3020-17B33DCAB9A8}"/>
          </ac:spMkLst>
        </pc:spChg>
        <pc:picChg chg="add mod">
          <ac:chgData name="Johannes Kastner" userId="d2cc1664f3a31649" providerId="LiveId" clId="{5E8D66D3-7060-4CE2-9EAD-15D67C470B9D}" dt="2022-12-21T07:31:40.460" v="12" actId="1440"/>
          <ac:picMkLst>
            <pc:docMk/>
            <pc:sldMk cId="3569560059" sldId="266"/>
            <ac:picMk id="5" creationId="{B4943B53-763B-AACD-CFED-C1C8248A2874}"/>
          </ac:picMkLst>
        </pc:picChg>
      </pc:sldChg>
      <pc:sldChg chg="modSp mod">
        <pc:chgData name="Johannes Kastner" userId="d2cc1664f3a31649" providerId="LiveId" clId="{5E8D66D3-7060-4CE2-9EAD-15D67C470B9D}" dt="2022-12-21T07:32:26.631" v="18" actId="20577"/>
        <pc:sldMkLst>
          <pc:docMk/>
          <pc:sldMk cId="1865328973" sldId="267"/>
        </pc:sldMkLst>
        <pc:spChg chg="mod">
          <ac:chgData name="Johannes Kastner" userId="d2cc1664f3a31649" providerId="LiveId" clId="{5E8D66D3-7060-4CE2-9EAD-15D67C470B9D}" dt="2022-12-21T07:32:26.631" v="18" actId="20577"/>
          <ac:spMkLst>
            <pc:docMk/>
            <pc:sldMk cId="1865328973" sldId="267"/>
            <ac:spMk id="2" creationId="{C1B0A4CC-1F39-E946-0D07-4678D13F8A31}"/>
          </ac:spMkLst>
        </pc:spChg>
      </pc:sldChg>
      <pc:sldChg chg="modSp mod">
        <pc:chgData name="Johannes Kastner" userId="d2cc1664f3a31649" providerId="LiveId" clId="{5E8D66D3-7060-4CE2-9EAD-15D67C470B9D}" dt="2022-12-21T07:32:31.525" v="20" actId="20577"/>
        <pc:sldMkLst>
          <pc:docMk/>
          <pc:sldMk cId="1195985643" sldId="268"/>
        </pc:sldMkLst>
        <pc:spChg chg="mod">
          <ac:chgData name="Johannes Kastner" userId="d2cc1664f3a31649" providerId="LiveId" clId="{5E8D66D3-7060-4CE2-9EAD-15D67C470B9D}" dt="2022-12-21T07:32:31.525" v="20" actId="20577"/>
          <ac:spMkLst>
            <pc:docMk/>
            <pc:sldMk cId="1195985643" sldId="268"/>
            <ac:spMk id="2" creationId="{06678EF5-2294-408E-498D-537E5D82B7E7}"/>
          </ac:spMkLst>
        </pc:spChg>
      </pc:sldChg>
      <pc:sldChg chg="modSp mod">
        <pc:chgData name="Johannes Kastner" userId="d2cc1664f3a31649" providerId="LiveId" clId="{5E8D66D3-7060-4CE2-9EAD-15D67C470B9D}" dt="2022-12-21T09:31:20.994" v="156" actId="1076"/>
        <pc:sldMkLst>
          <pc:docMk/>
          <pc:sldMk cId="1189608860" sldId="269"/>
        </pc:sldMkLst>
        <pc:spChg chg="mod">
          <ac:chgData name="Johannes Kastner" userId="d2cc1664f3a31649" providerId="LiveId" clId="{5E8D66D3-7060-4CE2-9EAD-15D67C470B9D}" dt="2022-12-21T08:18:06.968" v="155" actId="20577"/>
          <ac:spMkLst>
            <pc:docMk/>
            <pc:sldMk cId="1189608860" sldId="269"/>
            <ac:spMk id="2" creationId="{70D149C8-607A-B807-B659-551FB7D6FDAF}"/>
          </ac:spMkLst>
        </pc:spChg>
        <pc:spChg chg="mod">
          <ac:chgData name="Johannes Kastner" userId="d2cc1664f3a31649" providerId="LiveId" clId="{5E8D66D3-7060-4CE2-9EAD-15D67C470B9D}" dt="2022-12-21T09:31:20.994" v="156" actId="1076"/>
          <ac:spMkLst>
            <pc:docMk/>
            <pc:sldMk cId="1189608860" sldId="269"/>
            <ac:spMk id="3" creationId="{951DD692-7F20-EABD-4132-068F8AA19E46}"/>
          </ac:spMkLst>
        </pc:spChg>
      </pc:sldChg>
      <pc:sldChg chg="addSp modSp mod">
        <pc:chgData name="Johannes Kastner" userId="d2cc1664f3a31649" providerId="LiveId" clId="{5E8D66D3-7060-4CE2-9EAD-15D67C470B9D}" dt="2022-12-21T07:43:02.014" v="130" actId="1076"/>
        <pc:sldMkLst>
          <pc:docMk/>
          <pc:sldMk cId="1356214885" sldId="272"/>
        </pc:sldMkLst>
        <pc:spChg chg="mod">
          <ac:chgData name="Johannes Kastner" userId="d2cc1664f3a31649" providerId="LiveId" clId="{5E8D66D3-7060-4CE2-9EAD-15D67C470B9D}" dt="2022-12-21T07:41:21.169" v="105" actId="27636"/>
          <ac:spMkLst>
            <pc:docMk/>
            <pc:sldMk cId="1356214885" sldId="272"/>
            <ac:spMk id="3" creationId="{BEA85311-6429-2FA5-D244-5EA90F22281E}"/>
          </ac:spMkLst>
        </pc:spChg>
        <pc:spChg chg="add mod">
          <ac:chgData name="Johannes Kastner" userId="d2cc1664f3a31649" providerId="LiveId" clId="{5E8D66D3-7060-4CE2-9EAD-15D67C470B9D}" dt="2022-12-21T07:43:02.014" v="130" actId="1076"/>
          <ac:spMkLst>
            <pc:docMk/>
            <pc:sldMk cId="1356214885" sldId="272"/>
            <ac:spMk id="6" creationId="{646378F1-8565-5AF7-412D-AEF3E78BD85F}"/>
          </ac:spMkLst>
        </pc:spChg>
        <pc:picChg chg="add mod">
          <ac:chgData name="Johannes Kastner" userId="d2cc1664f3a31649" providerId="LiveId" clId="{5E8D66D3-7060-4CE2-9EAD-15D67C470B9D}" dt="2022-12-21T07:42:17.115" v="113" actId="14100"/>
          <ac:picMkLst>
            <pc:docMk/>
            <pc:sldMk cId="1356214885" sldId="272"/>
            <ac:picMk id="5" creationId="{A212B8F9-6436-44BC-0452-DC73FD331AE2}"/>
          </ac:picMkLst>
        </pc:picChg>
      </pc:sldChg>
      <pc:sldChg chg="addSp delSp modSp add mod">
        <pc:chgData name="Johannes Kastner" userId="d2cc1664f3a31649" providerId="LiveId" clId="{5E8D66D3-7060-4CE2-9EAD-15D67C470B9D}" dt="2022-12-21T07:33:41.095" v="103" actId="20577"/>
        <pc:sldMkLst>
          <pc:docMk/>
          <pc:sldMk cId="1443190614" sldId="274"/>
        </pc:sldMkLst>
        <pc:spChg chg="mod">
          <ac:chgData name="Johannes Kastner" userId="d2cc1664f3a31649" providerId="LiveId" clId="{5E8D66D3-7060-4CE2-9EAD-15D67C470B9D}" dt="2022-12-21T07:33:41.095" v="103" actId="20577"/>
          <ac:spMkLst>
            <pc:docMk/>
            <pc:sldMk cId="1443190614" sldId="274"/>
            <ac:spMk id="2" creationId="{06678EF5-2294-408E-498D-537E5D82B7E7}"/>
          </ac:spMkLst>
        </pc:spChg>
        <pc:spChg chg="del">
          <ac:chgData name="Johannes Kastner" userId="d2cc1664f3a31649" providerId="LiveId" clId="{5E8D66D3-7060-4CE2-9EAD-15D67C470B9D}" dt="2022-12-21T07:32:54.014" v="22" actId="478"/>
          <ac:spMkLst>
            <pc:docMk/>
            <pc:sldMk cId="1443190614" sldId="274"/>
            <ac:spMk id="3" creationId="{5C65B4A9-2B07-DEAA-F91D-849F0B297F98}"/>
          </ac:spMkLst>
        </pc:spChg>
        <pc:spChg chg="add del mod">
          <ac:chgData name="Johannes Kastner" userId="d2cc1664f3a31649" providerId="LiveId" clId="{5E8D66D3-7060-4CE2-9EAD-15D67C470B9D}" dt="2022-12-21T07:33:20.629" v="59" actId="478"/>
          <ac:spMkLst>
            <pc:docMk/>
            <pc:sldMk cId="1443190614" sldId="274"/>
            <ac:spMk id="5" creationId="{74152EAA-9534-8E00-7651-F881A1411D5B}"/>
          </ac:spMkLst>
        </pc:spChg>
        <pc:spChg chg="add del mod">
          <ac:chgData name="Johannes Kastner" userId="d2cc1664f3a31649" providerId="LiveId" clId="{5E8D66D3-7060-4CE2-9EAD-15D67C470B9D}" dt="2022-12-21T07:33:23.405" v="60" actId="478"/>
          <ac:spMkLst>
            <pc:docMk/>
            <pc:sldMk cId="1443190614" sldId="274"/>
            <ac:spMk id="7" creationId="{9DD53777-49BC-87A4-A138-364A07C78D7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ECFCF-8BBE-45B5-BC09-48ECCFB387C9}" type="doc">
      <dgm:prSet loTypeId="urn:microsoft.com/office/officeart/2005/8/layout/hProcess10" loCatId="process" qsTypeId="urn:microsoft.com/office/officeart/2005/8/quickstyle/simple1" qsCatId="simple" csTypeId="urn:microsoft.com/office/officeart/2005/8/colors/colorful5" csCatId="colorful" phldr="1"/>
      <dgm:spPr/>
    </dgm:pt>
    <dgm:pt modelId="{7CE7E153-06C7-4F14-A0F3-40C455BB1807}">
      <dgm:prSet phldrT="[Text]"/>
      <dgm:spPr/>
      <dgm:t>
        <a:bodyPr/>
        <a:lstStyle/>
        <a:p>
          <a:r>
            <a:rPr lang="de-DE" dirty="0"/>
            <a:t>Coding Scripts in Visual Studio</a:t>
          </a:r>
          <a:endParaRPr lang="en-US" dirty="0"/>
        </a:p>
      </dgm:t>
    </dgm:pt>
    <dgm:pt modelId="{6F64D076-CC50-410C-A7CA-0F8492D46B22}" type="parTrans" cxnId="{F8FE4C97-2985-4977-8711-1007AE413D67}">
      <dgm:prSet/>
      <dgm:spPr/>
      <dgm:t>
        <a:bodyPr/>
        <a:lstStyle/>
        <a:p>
          <a:endParaRPr lang="en-US"/>
        </a:p>
      </dgm:t>
    </dgm:pt>
    <dgm:pt modelId="{7FCCA452-A9CB-48C0-B880-8333F6A28A55}" type="sibTrans" cxnId="{F8FE4C97-2985-4977-8711-1007AE413D67}">
      <dgm:prSet/>
      <dgm:spPr/>
      <dgm:t>
        <a:bodyPr/>
        <a:lstStyle/>
        <a:p>
          <a:endParaRPr lang="en-US"/>
        </a:p>
      </dgm:t>
    </dgm:pt>
    <dgm:pt modelId="{564E76AF-C766-4701-85C9-B005D6757963}">
      <dgm:prSet phldrT="[Text]"/>
      <dgm:spPr/>
      <dgm:t>
        <a:bodyPr/>
        <a:lstStyle/>
        <a:p>
          <a:r>
            <a:rPr lang="de-DE" dirty="0" err="1"/>
            <a:t>Build</a:t>
          </a:r>
          <a:r>
            <a:rPr lang="de-DE" dirty="0"/>
            <a:t>  </a:t>
          </a:r>
          <a:r>
            <a:rPr lang="de-DE" dirty="0" err="1"/>
            <a:t>developer</a:t>
          </a:r>
          <a:r>
            <a:rPr lang="de-DE" dirty="0"/>
            <a:t> </a:t>
          </a:r>
          <a:r>
            <a:rPr lang="de-DE" dirty="0" err="1"/>
            <a:t>signed</a:t>
          </a:r>
          <a:r>
            <a:rPr lang="de-DE" dirty="0"/>
            <a:t> </a:t>
          </a:r>
          <a:r>
            <a:rPr lang="de-DE" dirty="0" err="1"/>
            <a:t>app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iOS</a:t>
          </a:r>
          <a:endParaRPr lang="en-US" dirty="0"/>
        </a:p>
      </dgm:t>
    </dgm:pt>
    <dgm:pt modelId="{3ED233FA-3BBA-4D28-80E5-D4801108FC75}" type="parTrans" cxnId="{E3EBFCA7-2F2E-45A0-884E-02D8D3BAB0CD}">
      <dgm:prSet/>
      <dgm:spPr/>
      <dgm:t>
        <a:bodyPr/>
        <a:lstStyle/>
        <a:p>
          <a:endParaRPr lang="en-US"/>
        </a:p>
      </dgm:t>
    </dgm:pt>
    <dgm:pt modelId="{3BC44614-97DB-4B83-86ED-938834044ECE}" type="sibTrans" cxnId="{E3EBFCA7-2F2E-45A0-884E-02D8D3BAB0CD}">
      <dgm:prSet/>
      <dgm:spPr/>
      <dgm:t>
        <a:bodyPr/>
        <a:lstStyle/>
        <a:p>
          <a:endParaRPr lang="en-US"/>
        </a:p>
      </dgm:t>
    </dgm:pt>
    <dgm:pt modelId="{D9536B45-F823-4804-A0EE-20048A4AE1ED}">
      <dgm:prSet phldrT="[Text]"/>
      <dgm:spPr/>
      <dgm:t>
        <a:bodyPr/>
        <a:lstStyle/>
        <a:p>
          <a:r>
            <a:rPr lang="de-DE" dirty="0"/>
            <a:t>Virtual Reality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ARKit</a:t>
          </a:r>
          <a:r>
            <a:rPr lang="de-DE" dirty="0"/>
            <a:t> in Unity</a:t>
          </a:r>
          <a:endParaRPr lang="en-US" dirty="0"/>
        </a:p>
      </dgm:t>
    </dgm:pt>
    <dgm:pt modelId="{A4239C2C-68F7-4105-9DE1-D541C4F45579}" type="parTrans" cxnId="{D2DBDB64-4D33-4622-BAE0-46F7C4B13BED}">
      <dgm:prSet/>
      <dgm:spPr/>
      <dgm:t>
        <a:bodyPr/>
        <a:lstStyle/>
        <a:p>
          <a:endParaRPr lang="en-US"/>
        </a:p>
      </dgm:t>
    </dgm:pt>
    <dgm:pt modelId="{65DE49D4-DC1C-4D67-9717-01EBE4A41C55}" type="sibTrans" cxnId="{D2DBDB64-4D33-4622-BAE0-46F7C4B13BED}">
      <dgm:prSet/>
      <dgm:spPr/>
      <dgm:t>
        <a:bodyPr/>
        <a:lstStyle/>
        <a:p>
          <a:endParaRPr lang="en-US"/>
        </a:p>
      </dgm:t>
    </dgm:pt>
    <dgm:pt modelId="{795E7531-3B9B-48B5-9BE9-5E5E861A40A4}">
      <dgm:prSet phldrT="[Text]"/>
      <dgm:spPr/>
      <dgm:t>
        <a:bodyPr/>
        <a:lstStyle/>
        <a:p>
          <a:r>
            <a:rPr lang="de-DE" dirty="0"/>
            <a:t>Push Project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Git</a:t>
          </a:r>
          <a:endParaRPr lang="en-US" dirty="0"/>
        </a:p>
      </dgm:t>
    </dgm:pt>
    <dgm:pt modelId="{D7BD5C6B-6D3C-4D70-BE3E-3A2CF46EA39C}" type="parTrans" cxnId="{7216D7AC-A05F-49FF-95DE-D400C41327F2}">
      <dgm:prSet/>
      <dgm:spPr/>
      <dgm:t>
        <a:bodyPr/>
        <a:lstStyle/>
        <a:p>
          <a:endParaRPr lang="en-US"/>
        </a:p>
      </dgm:t>
    </dgm:pt>
    <dgm:pt modelId="{DB6B8987-99EF-449D-AE50-86DA85444372}" type="sibTrans" cxnId="{7216D7AC-A05F-49FF-95DE-D400C41327F2}">
      <dgm:prSet/>
      <dgm:spPr/>
      <dgm:t>
        <a:bodyPr/>
        <a:lstStyle/>
        <a:p>
          <a:endParaRPr lang="en-US"/>
        </a:p>
      </dgm:t>
    </dgm:pt>
    <dgm:pt modelId="{0B60CDAA-B248-49B4-97B9-9F21DECB71BB}">
      <dgm:prSet phldrT="[Text]"/>
      <dgm:spPr/>
      <dgm:t>
        <a:bodyPr/>
        <a:lstStyle/>
        <a:p>
          <a:r>
            <a:rPr lang="de-DE" dirty="0"/>
            <a:t>Pull Project on Virtual MacOS</a:t>
          </a:r>
          <a:endParaRPr lang="en-US" dirty="0"/>
        </a:p>
      </dgm:t>
    </dgm:pt>
    <dgm:pt modelId="{B4E32B6F-4616-4012-AD2B-80E370E21076}" type="parTrans" cxnId="{2E360773-1AB9-4C36-818F-E29248BAE35C}">
      <dgm:prSet/>
      <dgm:spPr/>
      <dgm:t>
        <a:bodyPr/>
        <a:lstStyle/>
        <a:p>
          <a:endParaRPr lang="en-US"/>
        </a:p>
      </dgm:t>
    </dgm:pt>
    <dgm:pt modelId="{7EB9C655-E8B3-4E17-916D-116F060F0155}" type="sibTrans" cxnId="{2E360773-1AB9-4C36-818F-E29248BAE35C}">
      <dgm:prSet/>
      <dgm:spPr/>
      <dgm:t>
        <a:bodyPr/>
        <a:lstStyle/>
        <a:p>
          <a:endParaRPr lang="en-US"/>
        </a:p>
      </dgm:t>
    </dgm:pt>
    <dgm:pt modelId="{996DC01D-1650-42F2-BB37-43C2633576EE}">
      <dgm:prSet phldrT="[Text]"/>
      <dgm:spPr/>
      <dgm:t>
        <a:bodyPr/>
        <a:lstStyle/>
        <a:p>
          <a:r>
            <a:rPr lang="de-DE" dirty="0"/>
            <a:t>Open and Export </a:t>
          </a:r>
          <a:r>
            <a:rPr lang="de-DE" dirty="0" err="1"/>
            <a:t>XcodeProject</a:t>
          </a:r>
          <a:endParaRPr lang="en-US" dirty="0"/>
        </a:p>
      </dgm:t>
    </dgm:pt>
    <dgm:pt modelId="{59A2FB1B-430E-4892-9468-05A3850E9C9F}" type="parTrans" cxnId="{E288BBB1-02B7-4221-85FA-1F46C66B5977}">
      <dgm:prSet/>
      <dgm:spPr/>
      <dgm:t>
        <a:bodyPr/>
        <a:lstStyle/>
        <a:p>
          <a:endParaRPr lang="en-US"/>
        </a:p>
      </dgm:t>
    </dgm:pt>
    <dgm:pt modelId="{A864CC3E-201C-4CF3-B76D-09685B29E6EE}" type="sibTrans" cxnId="{E288BBB1-02B7-4221-85FA-1F46C66B5977}">
      <dgm:prSet/>
      <dgm:spPr/>
      <dgm:t>
        <a:bodyPr/>
        <a:lstStyle/>
        <a:p>
          <a:endParaRPr lang="en-US"/>
        </a:p>
      </dgm:t>
    </dgm:pt>
    <dgm:pt modelId="{4B0EFCA8-38A3-4D1D-8EF3-00E28280593C}" type="pres">
      <dgm:prSet presAssocID="{3D6ECFCF-8BBE-45B5-BC09-48ECCFB387C9}" presName="Name0" presStyleCnt="0">
        <dgm:presLayoutVars>
          <dgm:dir/>
          <dgm:resizeHandles val="exact"/>
        </dgm:presLayoutVars>
      </dgm:prSet>
      <dgm:spPr/>
    </dgm:pt>
    <dgm:pt modelId="{8546A5F9-D2C1-4494-8D67-D349C1C20A13}" type="pres">
      <dgm:prSet presAssocID="{D9536B45-F823-4804-A0EE-20048A4AE1ED}" presName="composite" presStyleCnt="0"/>
      <dgm:spPr/>
    </dgm:pt>
    <dgm:pt modelId="{FB080A93-3BF9-481D-91BF-8CEFF07E3369}" type="pres">
      <dgm:prSet presAssocID="{D9536B45-F823-4804-A0EE-20048A4AE1ED}" presName="imagSh" presStyleLbl="b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296E570-5AEC-43E1-B1A0-25E90B94A538}" type="pres">
      <dgm:prSet presAssocID="{D9536B45-F823-4804-A0EE-20048A4AE1ED}" presName="txNode" presStyleLbl="node1" presStyleIdx="0" presStyleCnt="6">
        <dgm:presLayoutVars>
          <dgm:bulletEnabled val="1"/>
        </dgm:presLayoutVars>
      </dgm:prSet>
      <dgm:spPr/>
    </dgm:pt>
    <dgm:pt modelId="{8A90E826-B7B4-40A1-8444-2A5636D66024}" type="pres">
      <dgm:prSet presAssocID="{65DE49D4-DC1C-4D67-9717-01EBE4A41C55}" presName="sibTrans" presStyleLbl="sibTrans2D1" presStyleIdx="0" presStyleCnt="5"/>
      <dgm:spPr/>
    </dgm:pt>
    <dgm:pt modelId="{E0C6C12F-7BD6-4628-866A-CD9EC33CC589}" type="pres">
      <dgm:prSet presAssocID="{65DE49D4-DC1C-4D67-9717-01EBE4A41C55}" presName="connTx" presStyleLbl="sibTrans2D1" presStyleIdx="0" presStyleCnt="5"/>
      <dgm:spPr/>
    </dgm:pt>
    <dgm:pt modelId="{10C2F2C4-7553-4D77-96DA-4E1A8664EED6}" type="pres">
      <dgm:prSet presAssocID="{7CE7E153-06C7-4F14-A0F3-40C455BB1807}" presName="composite" presStyleCnt="0"/>
      <dgm:spPr/>
    </dgm:pt>
    <dgm:pt modelId="{EC75638C-F146-4BC2-9EEC-E0ABE3424596}" type="pres">
      <dgm:prSet presAssocID="{7CE7E153-06C7-4F14-A0F3-40C455BB1807}" presName="imagSh" presStyleLbl="b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D0E6FDD4-7FB5-4581-8B5D-62D4CAF2BE96}" type="pres">
      <dgm:prSet presAssocID="{7CE7E153-06C7-4F14-A0F3-40C455BB1807}" presName="txNode" presStyleLbl="node1" presStyleIdx="1" presStyleCnt="6">
        <dgm:presLayoutVars>
          <dgm:bulletEnabled val="1"/>
        </dgm:presLayoutVars>
      </dgm:prSet>
      <dgm:spPr/>
    </dgm:pt>
    <dgm:pt modelId="{C050D437-7494-480C-8C2A-61F84454DA70}" type="pres">
      <dgm:prSet presAssocID="{7FCCA452-A9CB-48C0-B880-8333F6A28A55}" presName="sibTrans" presStyleLbl="sibTrans2D1" presStyleIdx="1" presStyleCnt="5"/>
      <dgm:spPr/>
    </dgm:pt>
    <dgm:pt modelId="{01C3FF5B-6E1B-453A-86DE-581EC42C0BDA}" type="pres">
      <dgm:prSet presAssocID="{7FCCA452-A9CB-48C0-B880-8333F6A28A55}" presName="connTx" presStyleLbl="sibTrans2D1" presStyleIdx="1" presStyleCnt="5"/>
      <dgm:spPr/>
    </dgm:pt>
    <dgm:pt modelId="{6EB183B1-221E-4E52-94AF-2091657D69E5}" type="pres">
      <dgm:prSet presAssocID="{795E7531-3B9B-48B5-9BE9-5E5E861A40A4}" presName="composite" presStyleCnt="0"/>
      <dgm:spPr/>
    </dgm:pt>
    <dgm:pt modelId="{A8780207-5095-4386-B953-62BF974EEBE2}" type="pres">
      <dgm:prSet presAssocID="{795E7531-3B9B-48B5-9BE9-5E5E861A40A4}" presName="imagSh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495C28F-251F-4535-A63B-244D2BC307E8}" type="pres">
      <dgm:prSet presAssocID="{795E7531-3B9B-48B5-9BE9-5E5E861A40A4}" presName="txNode" presStyleLbl="node1" presStyleIdx="2" presStyleCnt="6">
        <dgm:presLayoutVars>
          <dgm:bulletEnabled val="1"/>
        </dgm:presLayoutVars>
      </dgm:prSet>
      <dgm:spPr/>
    </dgm:pt>
    <dgm:pt modelId="{27BF25AA-4E02-4D92-A5B3-1E6B8F7A74DD}" type="pres">
      <dgm:prSet presAssocID="{DB6B8987-99EF-449D-AE50-86DA85444372}" presName="sibTrans" presStyleLbl="sibTrans2D1" presStyleIdx="2" presStyleCnt="5"/>
      <dgm:spPr/>
    </dgm:pt>
    <dgm:pt modelId="{EDDDDD32-D508-49AC-9845-55380590B1D8}" type="pres">
      <dgm:prSet presAssocID="{DB6B8987-99EF-449D-AE50-86DA85444372}" presName="connTx" presStyleLbl="sibTrans2D1" presStyleIdx="2" presStyleCnt="5"/>
      <dgm:spPr/>
    </dgm:pt>
    <dgm:pt modelId="{31F1AE40-F2AE-4F74-9446-1DC003865FD7}" type="pres">
      <dgm:prSet presAssocID="{0B60CDAA-B248-49B4-97B9-9F21DECB71BB}" presName="composite" presStyleCnt="0"/>
      <dgm:spPr/>
    </dgm:pt>
    <dgm:pt modelId="{0F4CD082-BF37-4FD0-B187-A5C36DFE8AF5}" type="pres">
      <dgm:prSet presAssocID="{0B60CDAA-B248-49B4-97B9-9F21DECB71BB}" presName="imagSh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27A96F-CE3A-43E7-B17B-15D9D1B69699}" type="pres">
      <dgm:prSet presAssocID="{0B60CDAA-B248-49B4-97B9-9F21DECB71BB}" presName="txNode" presStyleLbl="node1" presStyleIdx="3" presStyleCnt="6">
        <dgm:presLayoutVars>
          <dgm:bulletEnabled val="1"/>
        </dgm:presLayoutVars>
      </dgm:prSet>
      <dgm:spPr/>
    </dgm:pt>
    <dgm:pt modelId="{720F1559-0376-4C36-B8F2-C657F3B0B815}" type="pres">
      <dgm:prSet presAssocID="{7EB9C655-E8B3-4E17-916D-116F060F0155}" presName="sibTrans" presStyleLbl="sibTrans2D1" presStyleIdx="3" presStyleCnt="5"/>
      <dgm:spPr/>
    </dgm:pt>
    <dgm:pt modelId="{4D48D1BC-B568-4E03-B3C3-82D5D5F4A467}" type="pres">
      <dgm:prSet presAssocID="{7EB9C655-E8B3-4E17-916D-116F060F0155}" presName="connTx" presStyleLbl="sibTrans2D1" presStyleIdx="3" presStyleCnt="5"/>
      <dgm:spPr/>
    </dgm:pt>
    <dgm:pt modelId="{0CF95F4A-31E4-4E3B-80A2-2DE5C70C35DF}" type="pres">
      <dgm:prSet presAssocID="{996DC01D-1650-42F2-BB37-43C2633576EE}" presName="composite" presStyleCnt="0"/>
      <dgm:spPr/>
    </dgm:pt>
    <dgm:pt modelId="{1B6C8E1F-C4F4-463C-B686-CE9C28788D17}" type="pres">
      <dgm:prSet presAssocID="{996DC01D-1650-42F2-BB37-43C2633576EE}" presName="imagSh" presStyleLbl="b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ACF5390-56D8-4BA9-AC29-EFDA7DE4AC9C}" type="pres">
      <dgm:prSet presAssocID="{996DC01D-1650-42F2-BB37-43C2633576EE}" presName="txNode" presStyleLbl="node1" presStyleIdx="4" presStyleCnt="6">
        <dgm:presLayoutVars>
          <dgm:bulletEnabled val="1"/>
        </dgm:presLayoutVars>
      </dgm:prSet>
      <dgm:spPr/>
    </dgm:pt>
    <dgm:pt modelId="{5A322D9D-73A0-481A-B890-A176BCD30913}" type="pres">
      <dgm:prSet presAssocID="{A864CC3E-201C-4CF3-B76D-09685B29E6EE}" presName="sibTrans" presStyleLbl="sibTrans2D1" presStyleIdx="4" presStyleCnt="5"/>
      <dgm:spPr/>
    </dgm:pt>
    <dgm:pt modelId="{63BE93A3-B2EE-4852-952D-FD52F41CE683}" type="pres">
      <dgm:prSet presAssocID="{A864CC3E-201C-4CF3-B76D-09685B29E6EE}" presName="connTx" presStyleLbl="sibTrans2D1" presStyleIdx="4" presStyleCnt="5"/>
      <dgm:spPr/>
    </dgm:pt>
    <dgm:pt modelId="{02135F54-E95A-40CA-B3C0-00F72DC17F76}" type="pres">
      <dgm:prSet presAssocID="{564E76AF-C766-4701-85C9-B005D6757963}" presName="composite" presStyleCnt="0"/>
      <dgm:spPr/>
    </dgm:pt>
    <dgm:pt modelId="{D2078505-6FE8-4C83-922C-E03AA3617616}" type="pres">
      <dgm:prSet presAssocID="{564E76AF-C766-4701-85C9-B005D6757963}" presName="imagSh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DC66624-2368-4301-9B10-9FA20C52404A}" type="pres">
      <dgm:prSet presAssocID="{564E76AF-C766-4701-85C9-B005D6757963}" presName="txNode" presStyleLbl="node1" presStyleIdx="5" presStyleCnt="6">
        <dgm:presLayoutVars>
          <dgm:bulletEnabled val="1"/>
        </dgm:presLayoutVars>
      </dgm:prSet>
      <dgm:spPr/>
    </dgm:pt>
  </dgm:ptLst>
  <dgm:cxnLst>
    <dgm:cxn modelId="{69AFC20E-0740-4FCF-813E-6D617E657115}" type="presOf" srcId="{7FCCA452-A9CB-48C0-B880-8333F6A28A55}" destId="{C050D437-7494-480C-8C2A-61F84454DA70}" srcOrd="0" destOrd="0" presId="urn:microsoft.com/office/officeart/2005/8/layout/hProcess10"/>
    <dgm:cxn modelId="{AE054015-67E7-459C-90ED-761CAA51FA49}" type="presOf" srcId="{7CE7E153-06C7-4F14-A0F3-40C455BB1807}" destId="{D0E6FDD4-7FB5-4581-8B5D-62D4CAF2BE96}" srcOrd="0" destOrd="0" presId="urn:microsoft.com/office/officeart/2005/8/layout/hProcess10"/>
    <dgm:cxn modelId="{12B5A32E-50D2-4399-9695-43A69C729C98}" type="presOf" srcId="{A864CC3E-201C-4CF3-B76D-09685B29E6EE}" destId="{63BE93A3-B2EE-4852-952D-FD52F41CE683}" srcOrd="1" destOrd="0" presId="urn:microsoft.com/office/officeart/2005/8/layout/hProcess10"/>
    <dgm:cxn modelId="{21026C64-600C-4E25-BE64-2336A5FFCD36}" type="presOf" srcId="{65DE49D4-DC1C-4D67-9717-01EBE4A41C55}" destId="{E0C6C12F-7BD6-4628-866A-CD9EC33CC589}" srcOrd="1" destOrd="0" presId="urn:microsoft.com/office/officeart/2005/8/layout/hProcess10"/>
    <dgm:cxn modelId="{D2DBDB64-4D33-4622-BAE0-46F7C4B13BED}" srcId="{3D6ECFCF-8BBE-45B5-BC09-48ECCFB387C9}" destId="{D9536B45-F823-4804-A0EE-20048A4AE1ED}" srcOrd="0" destOrd="0" parTransId="{A4239C2C-68F7-4105-9DE1-D541C4F45579}" sibTransId="{65DE49D4-DC1C-4D67-9717-01EBE4A41C55}"/>
    <dgm:cxn modelId="{A1EE5D48-78AC-40E9-8A4F-6328BFF3BBE2}" type="presOf" srcId="{564E76AF-C766-4701-85C9-B005D6757963}" destId="{BDC66624-2368-4301-9B10-9FA20C52404A}" srcOrd="0" destOrd="0" presId="urn:microsoft.com/office/officeart/2005/8/layout/hProcess10"/>
    <dgm:cxn modelId="{2E360773-1AB9-4C36-818F-E29248BAE35C}" srcId="{3D6ECFCF-8BBE-45B5-BC09-48ECCFB387C9}" destId="{0B60CDAA-B248-49B4-97B9-9F21DECB71BB}" srcOrd="3" destOrd="0" parTransId="{B4E32B6F-4616-4012-AD2B-80E370E21076}" sibTransId="{7EB9C655-E8B3-4E17-916D-116F060F0155}"/>
    <dgm:cxn modelId="{3ABD2779-66E2-4FBB-8EA6-E47E6665B528}" type="presOf" srcId="{795E7531-3B9B-48B5-9BE9-5E5E861A40A4}" destId="{4495C28F-251F-4535-A63B-244D2BC307E8}" srcOrd="0" destOrd="0" presId="urn:microsoft.com/office/officeart/2005/8/layout/hProcess10"/>
    <dgm:cxn modelId="{19072D83-5A90-4A29-9E4F-6859BECD3015}" type="presOf" srcId="{0B60CDAA-B248-49B4-97B9-9F21DECB71BB}" destId="{D727A96F-CE3A-43E7-B17B-15D9D1B69699}" srcOrd="0" destOrd="0" presId="urn:microsoft.com/office/officeart/2005/8/layout/hProcess10"/>
    <dgm:cxn modelId="{F8FE4C97-2985-4977-8711-1007AE413D67}" srcId="{3D6ECFCF-8BBE-45B5-BC09-48ECCFB387C9}" destId="{7CE7E153-06C7-4F14-A0F3-40C455BB1807}" srcOrd="1" destOrd="0" parTransId="{6F64D076-CC50-410C-A7CA-0F8492D46B22}" sibTransId="{7FCCA452-A9CB-48C0-B880-8333F6A28A55}"/>
    <dgm:cxn modelId="{145DC197-E9A8-4634-A499-B5498B183A7B}" type="presOf" srcId="{65DE49D4-DC1C-4D67-9717-01EBE4A41C55}" destId="{8A90E826-B7B4-40A1-8444-2A5636D66024}" srcOrd="0" destOrd="0" presId="urn:microsoft.com/office/officeart/2005/8/layout/hProcess10"/>
    <dgm:cxn modelId="{382C649C-7D04-4374-A7E3-DB5E191C3D7F}" type="presOf" srcId="{7EB9C655-E8B3-4E17-916D-116F060F0155}" destId="{4D48D1BC-B568-4E03-B3C3-82D5D5F4A467}" srcOrd="1" destOrd="0" presId="urn:microsoft.com/office/officeart/2005/8/layout/hProcess10"/>
    <dgm:cxn modelId="{3614A29F-FC84-4B29-A2FB-06B82914FB7C}" type="presOf" srcId="{DB6B8987-99EF-449D-AE50-86DA85444372}" destId="{27BF25AA-4E02-4D92-A5B3-1E6B8F7A74DD}" srcOrd="0" destOrd="0" presId="urn:microsoft.com/office/officeart/2005/8/layout/hProcess10"/>
    <dgm:cxn modelId="{E3EBFCA7-2F2E-45A0-884E-02D8D3BAB0CD}" srcId="{3D6ECFCF-8BBE-45B5-BC09-48ECCFB387C9}" destId="{564E76AF-C766-4701-85C9-B005D6757963}" srcOrd="5" destOrd="0" parTransId="{3ED233FA-3BBA-4D28-80E5-D4801108FC75}" sibTransId="{3BC44614-97DB-4B83-86ED-938834044ECE}"/>
    <dgm:cxn modelId="{7216D7AC-A05F-49FF-95DE-D400C41327F2}" srcId="{3D6ECFCF-8BBE-45B5-BC09-48ECCFB387C9}" destId="{795E7531-3B9B-48B5-9BE9-5E5E861A40A4}" srcOrd="2" destOrd="0" parTransId="{D7BD5C6B-6D3C-4D70-BE3E-3A2CF46EA39C}" sibTransId="{DB6B8987-99EF-449D-AE50-86DA85444372}"/>
    <dgm:cxn modelId="{E288BBB1-02B7-4221-85FA-1F46C66B5977}" srcId="{3D6ECFCF-8BBE-45B5-BC09-48ECCFB387C9}" destId="{996DC01D-1650-42F2-BB37-43C2633576EE}" srcOrd="4" destOrd="0" parTransId="{59A2FB1B-430E-4892-9468-05A3850E9C9F}" sibTransId="{A864CC3E-201C-4CF3-B76D-09685B29E6EE}"/>
    <dgm:cxn modelId="{73B98BBC-9D60-4064-AD96-4625B4A50B20}" type="presOf" srcId="{3D6ECFCF-8BBE-45B5-BC09-48ECCFB387C9}" destId="{4B0EFCA8-38A3-4D1D-8EF3-00E28280593C}" srcOrd="0" destOrd="0" presId="urn:microsoft.com/office/officeart/2005/8/layout/hProcess10"/>
    <dgm:cxn modelId="{E5811DC8-8410-434E-AA93-CE204C860063}" type="presOf" srcId="{DB6B8987-99EF-449D-AE50-86DA85444372}" destId="{EDDDDD32-D508-49AC-9845-55380590B1D8}" srcOrd="1" destOrd="0" presId="urn:microsoft.com/office/officeart/2005/8/layout/hProcess10"/>
    <dgm:cxn modelId="{87EDCED2-6B5A-4C0E-B1B8-FD3BA2770F1A}" type="presOf" srcId="{7FCCA452-A9CB-48C0-B880-8333F6A28A55}" destId="{01C3FF5B-6E1B-453A-86DE-581EC42C0BDA}" srcOrd="1" destOrd="0" presId="urn:microsoft.com/office/officeart/2005/8/layout/hProcess10"/>
    <dgm:cxn modelId="{5F0DBDD3-864F-481C-8127-605564C636EF}" type="presOf" srcId="{7EB9C655-E8B3-4E17-916D-116F060F0155}" destId="{720F1559-0376-4C36-B8F2-C657F3B0B815}" srcOrd="0" destOrd="0" presId="urn:microsoft.com/office/officeart/2005/8/layout/hProcess10"/>
    <dgm:cxn modelId="{56B362D8-1526-44E4-9AA5-D740D0EF2551}" type="presOf" srcId="{D9536B45-F823-4804-A0EE-20048A4AE1ED}" destId="{1296E570-5AEC-43E1-B1A0-25E90B94A538}" srcOrd="0" destOrd="0" presId="urn:microsoft.com/office/officeart/2005/8/layout/hProcess10"/>
    <dgm:cxn modelId="{1F5EEAF2-A324-4808-850D-BC295F9FE204}" type="presOf" srcId="{996DC01D-1650-42F2-BB37-43C2633576EE}" destId="{7ACF5390-56D8-4BA9-AC29-EFDA7DE4AC9C}" srcOrd="0" destOrd="0" presId="urn:microsoft.com/office/officeart/2005/8/layout/hProcess10"/>
    <dgm:cxn modelId="{155A02F3-308D-4BB9-B891-4EE3E31D1D3C}" type="presOf" srcId="{A864CC3E-201C-4CF3-B76D-09685B29E6EE}" destId="{5A322D9D-73A0-481A-B890-A176BCD30913}" srcOrd="0" destOrd="0" presId="urn:microsoft.com/office/officeart/2005/8/layout/hProcess10"/>
    <dgm:cxn modelId="{ED865CC7-97A4-45BA-8A68-2289ACCFDDC7}" type="presParOf" srcId="{4B0EFCA8-38A3-4D1D-8EF3-00E28280593C}" destId="{8546A5F9-D2C1-4494-8D67-D349C1C20A13}" srcOrd="0" destOrd="0" presId="urn:microsoft.com/office/officeart/2005/8/layout/hProcess10"/>
    <dgm:cxn modelId="{CD92F3C9-50F8-4EEE-A330-2CD7B03B6139}" type="presParOf" srcId="{8546A5F9-D2C1-4494-8D67-D349C1C20A13}" destId="{FB080A93-3BF9-481D-91BF-8CEFF07E3369}" srcOrd="0" destOrd="0" presId="urn:microsoft.com/office/officeart/2005/8/layout/hProcess10"/>
    <dgm:cxn modelId="{271ADB1B-80BA-4725-B9A4-1E3EB878650F}" type="presParOf" srcId="{8546A5F9-D2C1-4494-8D67-D349C1C20A13}" destId="{1296E570-5AEC-43E1-B1A0-25E90B94A538}" srcOrd="1" destOrd="0" presId="urn:microsoft.com/office/officeart/2005/8/layout/hProcess10"/>
    <dgm:cxn modelId="{E5AAD408-82BD-4C3B-A9AC-0BF2C3F15548}" type="presParOf" srcId="{4B0EFCA8-38A3-4D1D-8EF3-00E28280593C}" destId="{8A90E826-B7B4-40A1-8444-2A5636D66024}" srcOrd="1" destOrd="0" presId="urn:microsoft.com/office/officeart/2005/8/layout/hProcess10"/>
    <dgm:cxn modelId="{65BBA2B7-5DF6-457A-A47B-A16C2646BDFA}" type="presParOf" srcId="{8A90E826-B7B4-40A1-8444-2A5636D66024}" destId="{E0C6C12F-7BD6-4628-866A-CD9EC33CC589}" srcOrd="0" destOrd="0" presId="urn:microsoft.com/office/officeart/2005/8/layout/hProcess10"/>
    <dgm:cxn modelId="{86B42D60-90DA-4218-AA08-FF09F924DD6A}" type="presParOf" srcId="{4B0EFCA8-38A3-4D1D-8EF3-00E28280593C}" destId="{10C2F2C4-7553-4D77-96DA-4E1A8664EED6}" srcOrd="2" destOrd="0" presId="urn:microsoft.com/office/officeart/2005/8/layout/hProcess10"/>
    <dgm:cxn modelId="{CB3C3EA6-5078-4D42-B7A4-E6F4EF45B469}" type="presParOf" srcId="{10C2F2C4-7553-4D77-96DA-4E1A8664EED6}" destId="{EC75638C-F146-4BC2-9EEC-E0ABE3424596}" srcOrd="0" destOrd="0" presId="urn:microsoft.com/office/officeart/2005/8/layout/hProcess10"/>
    <dgm:cxn modelId="{117158C2-D16D-4787-A3F9-014818E344AE}" type="presParOf" srcId="{10C2F2C4-7553-4D77-96DA-4E1A8664EED6}" destId="{D0E6FDD4-7FB5-4581-8B5D-62D4CAF2BE96}" srcOrd="1" destOrd="0" presId="urn:microsoft.com/office/officeart/2005/8/layout/hProcess10"/>
    <dgm:cxn modelId="{C2D935F2-E707-44C4-9856-2EEFB8BF60B2}" type="presParOf" srcId="{4B0EFCA8-38A3-4D1D-8EF3-00E28280593C}" destId="{C050D437-7494-480C-8C2A-61F84454DA70}" srcOrd="3" destOrd="0" presId="urn:microsoft.com/office/officeart/2005/8/layout/hProcess10"/>
    <dgm:cxn modelId="{16A83F0C-E24E-4FF4-92A0-F10DAEDAE233}" type="presParOf" srcId="{C050D437-7494-480C-8C2A-61F84454DA70}" destId="{01C3FF5B-6E1B-453A-86DE-581EC42C0BDA}" srcOrd="0" destOrd="0" presId="urn:microsoft.com/office/officeart/2005/8/layout/hProcess10"/>
    <dgm:cxn modelId="{386C6E63-3931-410A-A1DD-3AD49F7F9C15}" type="presParOf" srcId="{4B0EFCA8-38A3-4D1D-8EF3-00E28280593C}" destId="{6EB183B1-221E-4E52-94AF-2091657D69E5}" srcOrd="4" destOrd="0" presId="urn:microsoft.com/office/officeart/2005/8/layout/hProcess10"/>
    <dgm:cxn modelId="{0DEBE5B8-77CF-4575-A9EA-4C2816D58736}" type="presParOf" srcId="{6EB183B1-221E-4E52-94AF-2091657D69E5}" destId="{A8780207-5095-4386-B953-62BF974EEBE2}" srcOrd="0" destOrd="0" presId="urn:microsoft.com/office/officeart/2005/8/layout/hProcess10"/>
    <dgm:cxn modelId="{610ED7AF-B1A3-4AD1-8E7A-D1B2DCF73479}" type="presParOf" srcId="{6EB183B1-221E-4E52-94AF-2091657D69E5}" destId="{4495C28F-251F-4535-A63B-244D2BC307E8}" srcOrd="1" destOrd="0" presId="urn:microsoft.com/office/officeart/2005/8/layout/hProcess10"/>
    <dgm:cxn modelId="{57B98214-5D11-4E41-9EBA-7A2ADDBD9C1E}" type="presParOf" srcId="{4B0EFCA8-38A3-4D1D-8EF3-00E28280593C}" destId="{27BF25AA-4E02-4D92-A5B3-1E6B8F7A74DD}" srcOrd="5" destOrd="0" presId="urn:microsoft.com/office/officeart/2005/8/layout/hProcess10"/>
    <dgm:cxn modelId="{C949C7C9-D851-4C86-9FDD-E700B8985366}" type="presParOf" srcId="{27BF25AA-4E02-4D92-A5B3-1E6B8F7A74DD}" destId="{EDDDDD32-D508-49AC-9845-55380590B1D8}" srcOrd="0" destOrd="0" presId="urn:microsoft.com/office/officeart/2005/8/layout/hProcess10"/>
    <dgm:cxn modelId="{6CE215BC-1647-4467-B84D-9888DC5FF148}" type="presParOf" srcId="{4B0EFCA8-38A3-4D1D-8EF3-00E28280593C}" destId="{31F1AE40-F2AE-4F74-9446-1DC003865FD7}" srcOrd="6" destOrd="0" presId="urn:microsoft.com/office/officeart/2005/8/layout/hProcess10"/>
    <dgm:cxn modelId="{9864F8AB-2C32-44CF-B408-2985784182DB}" type="presParOf" srcId="{31F1AE40-F2AE-4F74-9446-1DC003865FD7}" destId="{0F4CD082-BF37-4FD0-B187-A5C36DFE8AF5}" srcOrd="0" destOrd="0" presId="urn:microsoft.com/office/officeart/2005/8/layout/hProcess10"/>
    <dgm:cxn modelId="{C2C9D464-4F1F-43EB-9108-5E794AD3178E}" type="presParOf" srcId="{31F1AE40-F2AE-4F74-9446-1DC003865FD7}" destId="{D727A96F-CE3A-43E7-B17B-15D9D1B69699}" srcOrd="1" destOrd="0" presId="urn:microsoft.com/office/officeart/2005/8/layout/hProcess10"/>
    <dgm:cxn modelId="{E63E7DC7-141E-4275-BC02-37BE15A2555C}" type="presParOf" srcId="{4B0EFCA8-38A3-4D1D-8EF3-00E28280593C}" destId="{720F1559-0376-4C36-B8F2-C657F3B0B815}" srcOrd="7" destOrd="0" presId="urn:microsoft.com/office/officeart/2005/8/layout/hProcess10"/>
    <dgm:cxn modelId="{3A531B36-0E3B-4ACF-AEA2-F583F7606EA7}" type="presParOf" srcId="{720F1559-0376-4C36-B8F2-C657F3B0B815}" destId="{4D48D1BC-B568-4E03-B3C3-82D5D5F4A467}" srcOrd="0" destOrd="0" presId="urn:microsoft.com/office/officeart/2005/8/layout/hProcess10"/>
    <dgm:cxn modelId="{922E5803-B144-4A3C-ABAE-008FFFA1F762}" type="presParOf" srcId="{4B0EFCA8-38A3-4D1D-8EF3-00E28280593C}" destId="{0CF95F4A-31E4-4E3B-80A2-2DE5C70C35DF}" srcOrd="8" destOrd="0" presId="urn:microsoft.com/office/officeart/2005/8/layout/hProcess10"/>
    <dgm:cxn modelId="{FE5E316F-DB18-444A-99A5-E9375979C4DB}" type="presParOf" srcId="{0CF95F4A-31E4-4E3B-80A2-2DE5C70C35DF}" destId="{1B6C8E1F-C4F4-463C-B686-CE9C28788D17}" srcOrd="0" destOrd="0" presId="urn:microsoft.com/office/officeart/2005/8/layout/hProcess10"/>
    <dgm:cxn modelId="{BF91BE04-ECC5-4378-96B1-5A561709592A}" type="presParOf" srcId="{0CF95F4A-31E4-4E3B-80A2-2DE5C70C35DF}" destId="{7ACF5390-56D8-4BA9-AC29-EFDA7DE4AC9C}" srcOrd="1" destOrd="0" presId="urn:microsoft.com/office/officeart/2005/8/layout/hProcess10"/>
    <dgm:cxn modelId="{2DF7F7A9-E924-44C9-8D09-09BA97A18373}" type="presParOf" srcId="{4B0EFCA8-38A3-4D1D-8EF3-00E28280593C}" destId="{5A322D9D-73A0-481A-B890-A176BCD30913}" srcOrd="9" destOrd="0" presId="urn:microsoft.com/office/officeart/2005/8/layout/hProcess10"/>
    <dgm:cxn modelId="{00C97A70-67CD-4875-91B1-E956F97EC7C5}" type="presParOf" srcId="{5A322D9D-73A0-481A-B890-A176BCD30913}" destId="{63BE93A3-B2EE-4852-952D-FD52F41CE683}" srcOrd="0" destOrd="0" presId="urn:microsoft.com/office/officeart/2005/8/layout/hProcess10"/>
    <dgm:cxn modelId="{064985FD-0125-4227-BCCC-AAF2DC8C25E0}" type="presParOf" srcId="{4B0EFCA8-38A3-4D1D-8EF3-00E28280593C}" destId="{02135F54-E95A-40CA-B3C0-00F72DC17F76}" srcOrd="10" destOrd="0" presId="urn:microsoft.com/office/officeart/2005/8/layout/hProcess10"/>
    <dgm:cxn modelId="{5B235B74-E16D-4E3B-B136-423B2BD97888}" type="presParOf" srcId="{02135F54-E95A-40CA-B3C0-00F72DC17F76}" destId="{D2078505-6FE8-4C83-922C-E03AA3617616}" srcOrd="0" destOrd="0" presId="urn:microsoft.com/office/officeart/2005/8/layout/hProcess10"/>
    <dgm:cxn modelId="{B6D3ECA4-AEA3-407C-B2A2-B44D1861062C}" type="presParOf" srcId="{02135F54-E95A-40CA-B3C0-00F72DC17F76}" destId="{BDC66624-2368-4301-9B10-9FA20C52404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80A93-3BF9-481D-91BF-8CEFF07E3369}">
      <dsp:nvSpPr>
        <dsp:cNvPr id="0" name=""/>
        <dsp:cNvSpPr/>
      </dsp:nvSpPr>
      <dsp:spPr>
        <a:xfrm>
          <a:off x="2011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6E570-5AEC-43E1-B1A0-25E90B94A538}">
      <dsp:nvSpPr>
        <dsp:cNvPr id="0" name=""/>
        <dsp:cNvSpPr/>
      </dsp:nvSpPr>
      <dsp:spPr>
        <a:xfrm>
          <a:off x="145958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Virtual Reality </a:t>
          </a:r>
          <a:r>
            <a:rPr lang="de-DE" sz="1000" kern="1200" dirty="0" err="1"/>
            <a:t>with</a:t>
          </a:r>
          <a:r>
            <a:rPr lang="de-DE" sz="1000" kern="1200" dirty="0"/>
            <a:t> </a:t>
          </a:r>
          <a:r>
            <a:rPr lang="de-DE" sz="1000" kern="1200" dirty="0" err="1"/>
            <a:t>ARKit</a:t>
          </a:r>
          <a:r>
            <a:rPr lang="de-DE" sz="1000" kern="1200" dirty="0"/>
            <a:t> in Unity</a:t>
          </a:r>
          <a:endParaRPr lang="en-US" sz="1000" kern="1200" dirty="0"/>
        </a:p>
      </dsp:txBody>
      <dsp:txXfrm>
        <a:off x="171857" y="646145"/>
        <a:ext cx="832452" cy="832452"/>
      </dsp:txXfrm>
    </dsp:sp>
    <dsp:sp modelId="{8A90E826-B7B4-40A1-8444-2A5636D66024}">
      <dsp:nvSpPr>
        <dsp:cNvPr id="0" name=""/>
        <dsp:cNvSpPr/>
      </dsp:nvSpPr>
      <dsp:spPr>
        <a:xfrm>
          <a:off x="1056587" y="425585"/>
          <a:ext cx="170326" cy="212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056587" y="468079"/>
        <a:ext cx="119228" cy="127484"/>
      </dsp:txXfrm>
    </dsp:sp>
    <dsp:sp modelId="{EC75638C-F146-4BC2-9EEC-E0ABE3424596}">
      <dsp:nvSpPr>
        <dsp:cNvPr id="0" name=""/>
        <dsp:cNvSpPr/>
      </dsp:nvSpPr>
      <dsp:spPr>
        <a:xfrm>
          <a:off x="1372907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6FDD4-7FB5-4581-8B5D-62D4CAF2BE96}">
      <dsp:nvSpPr>
        <dsp:cNvPr id="0" name=""/>
        <dsp:cNvSpPr/>
      </dsp:nvSpPr>
      <dsp:spPr>
        <a:xfrm>
          <a:off x="1516854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-3677079"/>
            <a:satOff val="5674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Coding Scripts in Visual Studio</a:t>
          </a:r>
          <a:endParaRPr lang="en-US" sz="1000" kern="1200" dirty="0"/>
        </a:p>
      </dsp:txBody>
      <dsp:txXfrm>
        <a:off x="1542753" y="646145"/>
        <a:ext cx="832452" cy="832452"/>
      </dsp:txXfrm>
    </dsp:sp>
    <dsp:sp modelId="{C050D437-7494-480C-8C2A-61F84454DA70}">
      <dsp:nvSpPr>
        <dsp:cNvPr id="0" name=""/>
        <dsp:cNvSpPr/>
      </dsp:nvSpPr>
      <dsp:spPr>
        <a:xfrm>
          <a:off x="2427483" y="425585"/>
          <a:ext cx="170326" cy="212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96349"/>
            <a:satOff val="7092"/>
            <a:lumOff val="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427483" y="468079"/>
        <a:ext cx="119228" cy="127484"/>
      </dsp:txXfrm>
    </dsp:sp>
    <dsp:sp modelId="{A8780207-5095-4386-B953-62BF974EEBE2}">
      <dsp:nvSpPr>
        <dsp:cNvPr id="0" name=""/>
        <dsp:cNvSpPr/>
      </dsp:nvSpPr>
      <dsp:spPr>
        <a:xfrm>
          <a:off x="2743803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5C28F-251F-4535-A63B-244D2BC307E8}">
      <dsp:nvSpPr>
        <dsp:cNvPr id="0" name=""/>
        <dsp:cNvSpPr/>
      </dsp:nvSpPr>
      <dsp:spPr>
        <a:xfrm>
          <a:off x="2887750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-7354159"/>
            <a:satOff val="11348"/>
            <a:lumOff val="6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Push Project </a:t>
          </a:r>
          <a:r>
            <a:rPr lang="de-DE" sz="1000" kern="1200" dirty="0" err="1"/>
            <a:t>to</a:t>
          </a:r>
          <a:r>
            <a:rPr lang="de-DE" sz="1000" kern="1200" dirty="0"/>
            <a:t> </a:t>
          </a:r>
          <a:r>
            <a:rPr lang="de-DE" sz="1000" kern="1200" dirty="0" err="1"/>
            <a:t>Git</a:t>
          </a:r>
          <a:endParaRPr lang="en-US" sz="1000" kern="1200" dirty="0"/>
        </a:p>
      </dsp:txBody>
      <dsp:txXfrm>
        <a:off x="2913649" y="646145"/>
        <a:ext cx="832452" cy="832452"/>
      </dsp:txXfrm>
    </dsp:sp>
    <dsp:sp modelId="{27BF25AA-4E02-4D92-A5B3-1E6B8F7A74DD}">
      <dsp:nvSpPr>
        <dsp:cNvPr id="0" name=""/>
        <dsp:cNvSpPr/>
      </dsp:nvSpPr>
      <dsp:spPr>
        <a:xfrm>
          <a:off x="3798379" y="425585"/>
          <a:ext cx="170326" cy="212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192698"/>
            <a:satOff val="14185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798379" y="468079"/>
        <a:ext cx="119228" cy="127484"/>
      </dsp:txXfrm>
    </dsp:sp>
    <dsp:sp modelId="{0F4CD082-BF37-4FD0-B187-A5C36DFE8AF5}">
      <dsp:nvSpPr>
        <dsp:cNvPr id="0" name=""/>
        <dsp:cNvSpPr/>
      </dsp:nvSpPr>
      <dsp:spPr>
        <a:xfrm>
          <a:off x="4114699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7A96F-CE3A-43E7-B17B-15D9D1B69699}">
      <dsp:nvSpPr>
        <dsp:cNvPr id="0" name=""/>
        <dsp:cNvSpPr/>
      </dsp:nvSpPr>
      <dsp:spPr>
        <a:xfrm>
          <a:off x="4258646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-11031238"/>
            <a:satOff val="17021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Pull Project on Virtual MacOS</a:t>
          </a:r>
          <a:endParaRPr lang="en-US" sz="1000" kern="1200" dirty="0"/>
        </a:p>
      </dsp:txBody>
      <dsp:txXfrm>
        <a:off x="4284545" y="646145"/>
        <a:ext cx="832452" cy="832452"/>
      </dsp:txXfrm>
    </dsp:sp>
    <dsp:sp modelId="{720F1559-0376-4C36-B8F2-C657F3B0B815}">
      <dsp:nvSpPr>
        <dsp:cNvPr id="0" name=""/>
        <dsp:cNvSpPr/>
      </dsp:nvSpPr>
      <dsp:spPr>
        <a:xfrm>
          <a:off x="5169275" y="425585"/>
          <a:ext cx="170326" cy="212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789048"/>
            <a:satOff val="21277"/>
            <a:lumOff val="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69275" y="468079"/>
        <a:ext cx="119228" cy="127484"/>
      </dsp:txXfrm>
    </dsp:sp>
    <dsp:sp modelId="{1B6C8E1F-C4F4-463C-B686-CE9C28788D17}">
      <dsp:nvSpPr>
        <dsp:cNvPr id="0" name=""/>
        <dsp:cNvSpPr/>
      </dsp:nvSpPr>
      <dsp:spPr>
        <a:xfrm>
          <a:off x="5485595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F5390-56D8-4BA9-AC29-EFDA7DE4AC9C}">
      <dsp:nvSpPr>
        <dsp:cNvPr id="0" name=""/>
        <dsp:cNvSpPr/>
      </dsp:nvSpPr>
      <dsp:spPr>
        <a:xfrm>
          <a:off x="5629542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-14708318"/>
            <a:satOff val="22695"/>
            <a:lumOff val="1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Open and Export </a:t>
          </a:r>
          <a:r>
            <a:rPr lang="de-DE" sz="1000" kern="1200" dirty="0" err="1"/>
            <a:t>XcodeProject</a:t>
          </a:r>
          <a:endParaRPr lang="en-US" sz="1000" kern="1200" dirty="0"/>
        </a:p>
      </dsp:txBody>
      <dsp:txXfrm>
        <a:off x="5655441" y="646145"/>
        <a:ext cx="832452" cy="832452"/>
      </dsp:txXfrm>
    </dsp:sp>
    <dsp:sp modelId="{5A322D9D-73A0-481A-B890-A176BCD30913}">
      <dsp:nvSpPr>
        <dsp:cNvPr id="0" name=""/>
        <dsp:cNvSpPr/>
      </dsp:nvSpPr>
      <dsp:spPr>
        <a:xfrm>
          <a:off x="6540171" y="425585"/>
          <a:ext cx="170326" cy="212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5397"/>
            <a:satOff val="28369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540171" y="468079"/>
        <a:ext cx="119228" cy="127484"/>
      </dsp:txXfrm>
    </dsp:sp>
    <dsp:sp modelId="{D2078505-6FE8-4C83-922C-E03AA3617616}">
      <dsp:nvSpPr>
        <dsp:cNvPr id="0" name=""/>
        <dsp:cNvSpPr/>
      </dsp:nvSpPr>
      <dsp:spPr>
        <a:xfrm>
          <a:off x="6856491" y="89696"/>
          <a:ext cx="884250" cy="8842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66624-2368-4301-9B10-9FA20C52404A}">
      <dsp:nvSpPr>
        <dsp:cNvPr id="0" name=""/>
        <dsp:cNvSpPr/>
      </dsp:nvSpPr>
      <dsp:spPr>
        <a:xfrm>
          <a:off x="7000438" y="620246"/>
          <a:ext cx="884250" cy="884250"/>
        </a:xfrm>
        <a:prstGeom prst="roundRect">
          <a:avLst>
            <a:gd name="adj" fmla="val 10000"/>
          </a:avLst>
        </a:prstGeom>
        <a:solidFill>
          <a:schemeClr val="accent5">
            <a:hueOff val="-18385397"/>
            <a:satOff val="28369"/>
            <a:lumOff val="1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Build</a:t>
          </a:r>
          <a:r>
            <a:rPr lang="de-DE" sz="1000" kern="1200" dirty="0"/>
            <a:t>  </a:t>
          </a:r>
          <a:r>
            <a:rPr lang="de-DE" sz="1000" kern="1200" dirty="0" err="1"/>
            <a:t>developer</a:t>
          </a:r>
          <a:r>
            <a:rPr lang="de-DE" sz="1000" kern="1200" dirty="0"/>
            <a:t> </a:t>
          </a:r>
          <a:r>
            <a:rPr lang="de-DE" sz="1000" kern="1200" dirty="0" err="1"/>
            <a:t>signed</a:t>
          </a:r>
          <a:r>
            <a:rPr lang="de-DE" sz="1000" kern="1200" dirty="0"/>
            <a:t> </a:t>
          </a:r>
          <a:r>
            <a:rPr lang="de-DE" sz="1000" kern="1200" dirty="0" err="1"/>
            <a:t>app</a:t>
          </a:r>
          <a:r>
            <a:rPr lang="de-DE" sz="1000" kern="1200" dirty="0"/>
            <a:t> </a:t>
          </a:r>
          <a:r>
            <a:rPr lang="de-DE" sz="1000" kern="1200" dirty="0" err="1"/>
            <a:t>for</a:t>
          </a:r>
          <a:r>
            <a:rPr lang="de-DE" sz="1000" kern="1200" dirty="0"/>
            <a:t> iOS</a:t>
          </a:r>
          <a:endParaRPr lang="en-US" sz="1000" kern="1200" dirty="0"/>
        </a:p>
      </dsp:txBody>
      <dsp:txXfrm>
        <a:off x="7026337" y="646145"/>
        <a:ext cx="832452" cy="832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introduce your app and its purpose.</a:t>
            </a:r>
          </a:p>
          <a:p>
            <a:r>
              <a:rPr lang="en-US" dirty="0"/>
              <a:t>Explain the problem your app is solving and why it is important.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1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761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Scene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typical</a:t>
            </a:r>
            <a:r>
              <a:rPr lang="de-DE" dirty="0"/>
              <a:t> AR </a:t>
            </a:r>
            <a:r>
              <a:rPr lang="de-DE" dirty="0" err="1"/>
              <a:t>prerequisities</a:t>
            </a:r>
            <a:endParaRPr lang="de-DE" dirty="0"/>
          </a:p>
          <a:p>
            <a:r>
              <a:rPr lang="de-DE" dirty="0"/>
              <a:t>AR Session Origin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Manager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en-US" dirty="0"/>
              <a:t> (detail follows)</a:t>
            </a:r>
          </a:p>
          <a:p>
            <a:r>
              <a:rPr lang="en-US" dirty="0"/>
              <a:t>Two inactive Game Objects (Tape Points) that are activated during runtime by user input</a:t>
            </a:r>
          </a:p>
          <a:p>
            <a:r>
              <a:rPr lang="en-US" dirty="0"/>
              <a:t>Line Renderer for visualization between points</a:t>
            </a:r>
          </a:p>
          <a:p>
            <a:r>
              <a:rPr lang="en-US" dirty="0"/>
              <a:t>Canvas for UI</a:t>
            </a:r>
          </a:p>
          <a:p>
            <a:r>
              <a:rPr lang="en-US" dirty="0" err="1"/>
              <a:t>GameObjects</a:t>
            </a:r>
            <a:r>
              <a:rPr lang="en-US" dirty="0"/>
              <a:t> for Text (bottom Right) and Placement Indicator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89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983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69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design of your app and how it enhances the user experience.</a:t>
            </a:r>
          </a:p>
          <a:p>
            <a:r>
              <a:rPr lang="en-US" dirty="0"/>
              <a:t>Talk about any usability testing you conducted and the results you achieved.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3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Discuss any plans you have for improving or expanding the app in the future.</a:t>
            </a:r>
          </a:p>
          <a:p>
            <a:r>
              <a:rPr lang="en-US" dirty="0"/>
              <a:t>Talk about any potential challenges or limitations that may need to be addressed.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38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main points of your presentation and restate the value of your app.</a:t>
            </a:r>
          </a:p>
          <a:p>
            <a:r>
              <a:rPr lang="en-US" dirty="0"/>
              <a:t>Thank your audience for their attention and time.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5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main points of your presentation and restate the value of your app.</a:t>
            </a:r>
          </a:p>
          <a:p>
            <a:r>
              <a:rPr lang="en-US" dirty="0"/>
              <a:t>Thank your audience for their attention and time.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61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ctrTitle"/>
          </p:nvPr>
        </p:nvSpPr>
        <p:spPr>
          <a:xfrm>
            <a:off x="0" y="2204864"/>
            <a:ext cx="9144000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0" y="2633492"/>
            <a:ext cx="9144000" cy="25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0" y="2886184"/>
            <a:ext cx="9144000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0" y="3314812"/>
            <a:ext cx="9144000" cy="25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57200" y="836712"/>
            <a:ext cx="8258204" cy="57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4038600" cy="385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48200" y="1628800"/>
            <a:ext cx="4038600" cy="385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457200" y="836712"/>
            <a:ext cx="8258204" cy="57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57200" y="2343179"/>
            <a:ext cx="4040188" cy="305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4645025" y="16288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4"/>
          </p:nvPr>
        </p:nvSpPr>
        <p:spPr>
          <a:xfrm>
            <a:off x="4645025" y="2343179"/>
            <a:ext cx="4041775" cy="305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0" y="836712"/>
            <a:ext cx="8258204" cy="57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userDrawn="1">
  <p:cSld name="Le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zte Seite">
  <p:cSld name="Letzte Sei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/>
        </p:nvSpPr>
        <p:spPr>
          <a:xfrm>
            <a:off x="0" y="3744034"/>
            <a:ext cx="91440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sz="25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DC2DB-C707-3795-BA0B-B8DEFB2C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20BBB-D2BA-06AD-7DE9-97A5209F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C17D-0AA5-66FA-34B7-B17EC9FF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A2473-364E-4202-885C-AD285CB8CE61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9355B8-5D03-38C7-0018-EA188FD7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3B26B1-2A91-E6C6-9E7E-2A9102C5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E585-830C-4307-AB69-13B6E94A23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7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 descr="MCI_C_Umriss_grau"/>
          <p:cNvPicPr preferRelativeResize="0"/>
          <p:nvPr/>
        </p:nvPicPr>
        <p:blipFill rotWithShape="1">
          <a:blip r:embed="rId10">
            <a:alphaModFix/>
          </a:blip>
          <a:srcRect t="20722" r="19982"/>
          <a:stretch/>
        </p:blipFill>
        <p:spPr>
          <a:xfrm>
            <a:off x="5826050" y="0"/>
            <a:ext cx="3317950" cy="3410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/>
          <p:nvPr/>
        </p:nvSpPr>
        <p:spPr>
          <a:xfrm>
            <a:off x="0" y="6303987"/>
            <a:ext cx="9144000" cy="548680"/>
          </a:xfrm>
          <a:prstGeom prst="rect">
            <a:avLst/>
          </a:prstGeom>
          <a:solidFill>
            <a:srgbClr val="004983"/>
          </a:solidFill>
          <a:ln w="25400" cap="flat" cmpd="sng">
            <a:solidFill>
              <a:srgbClr val="0049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457200" y="836712"/>
            <a:ext cx="8258204" cy="57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464375" y="1693960"/>
            <a:ext cx="8229600" cy="385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4" name="Google Shape;14;p4" descr="MCI_4C_NEG.g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8019" y="6372912"/>
            <a:ext cx="829326" cy="40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/>
        </p:nvSpPr>
        <p:spPr>
          <a:xfrm>
            <a:off x="8292033" y="6404570"/>
            <a:ext cx="500066" cy="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de-AT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 txBox="1"/>
          <p:nvPr/>
        </p:nvSpPr>
        <p:spPr>
          <a:xfrm>
            <a:off x="-17462" y="6423139"/>
            <a:ext cx="91614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Johannes Kastner / MCI / Medical Technologies / </a:t>
            </a:r>
            <a:r>
              <a:rPr lang="de-AT" sz="1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Augmented</a:t>
            </a:r>
            <a:r>
              <a:rPr lang="de-AT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Reality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wikipedia.org/wiki/Lidar#/media/Datei:LIDAR-scanned-SICK-LMS-animation.gi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7DC60-E188-6D1D-12DF-79A32FC14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meshARment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46F17D-04E7-80A4-BCEB-0C974D9F7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Virtual Reality Toolkit</a:t>
            </a:r>
            <a:endParaRPr lang="en-US" dirty="0"/>
          </a:p>
        </p:txBody>
      </p:sp>
      <p:pic>
        <p:nvPicPr>
          <p:cNvPr id="5" name="Grafik 4" descr="Ein Bild, das Person, gelb enthält.&#10;&#10;Automatisch generierte Beschreibung">
            <a:extLst>
              <a:ext uri="{FF2B5EF4-FFF2-40B4-BE49-F238E27FC236}">
                <a16:creationId xmlns:a16="http://schemas.microsoft.com/office/drawing/2014/main" id="{B11A6D35-76C2-AECB-48CE-0DAAB706A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1370" t="3232" r="3910" b="19775"/>
          <a:stretch/>
        </p:blipFill>
        <p:spPr>
          <a:xfrm>
            <a:off x="0" y="0"/>
            <a:ext cx="9144000" cy="62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8EF5-2294-408E-498D-537E5D82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65B4A9-2B07-DEAA-F91D-849F0B29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Prototype, but </a:t>
            </a:r>
            <a:r>
              <a:rPr lang="de-DE" dirty="0" err="1"/>
              <a:t>work</a:t>
            </a:r>
            <a:r>
              <a:rPr lang="de-DE" dirty="0"/>
              <a:t> still in </a:t>
            </a:r>
            <a:r>
              <a:rPr lang="de-DE" dirty="0" err="1"/>
              <a:t>progress</a:t>
            </a:r>
            <a:endParaRPr lang="de-DE" dirty="0"/>
          </a:p>
          <a:p>
            <a:r>
              <a:rPr lang="de-DE" dirty="0" err="1"/>
              <a:t>LiDaR</a:t>
            </a:r>
            <a:r>
              <a:rPr lang="de-DE" dirty="0"/>
              <a:t> a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a </a:t>
            </a:r>
            <a:r>
              <a:rPr lang="de-DE" dirty="0" err="1"/>
              <a:t>benefit</a:t>
            </a:r>
            <a:r>
              <a:rPr lang="de-DE" dirty="0"/>
              <a:t>?</a:t>
            </a:r>
          </a:p>
          <a:p>
            <a:r>
              <a:rPr lang="de-DE" dirty="0"/>
              <a:t>Long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635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8EF5-2294-408E-498D-537E5D82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12" y="2857504"/>
            <a:ext cx="8258204" cy="571496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0C355-CCF5-00A0-E0EC-25043E0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Appendix: </a:t>
            </a:r>
            <a:r>
              <a:rPr lang="de-DE" dirty="0" err="1"/>
              <a:t>Prerequisities</a:t>
            </a:r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5EA7550-9311-3A8E-81E3-569EAF7A74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715651"/>
          <a:ext cx="7886700" cy="1594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216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CE92-E75A-B8D4-2C07-3F12C08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Appendix: Challenges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5B4E-37A5-BC1D-D42F-6782F6E9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 of MacOS in a Virtual Environment on a Windows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incompatible</a:t>
            </a:r>
            <a:r>
              <a:rPr lang="de-DE" dirty="0"/>
              <a:t> Software </a:t>
            </a:r>
            <a:r>
              <a:rPr lang="de-DE" dirty="0" err="1"/>
              <a:t>versions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Apple </a:t>
            </a:r>
            <a:r>
              <a:rPr lang="de-DE" dirty="0" err="1"/>
              <a:t>Ecosystem</a:t>
            </a:r>
            <a:endParaRPr lang="de-DE" dirty="0"/>
          </a:p>
          <a:p>
            <a:r>
              <a:rPr lang="en-US" dirty="0" err="1"/>
              <a:t>Inperformant</a:t>
            </a:r>
            <a:r>
              <a:rPr lang="en-US" dirty="0"/>
              <a:t> </a:t>
            </a:r>
            <a:r>
              <a:rPr lang="en-US" dirty="0" err="1"/>
              <a:t>virtualisation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D078F-18E8-1059-C851-87A6C89D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Appendix: </a:t>
            </a:r>
            <a:r>
              <a:rPr lang="de-DE" dirty="0" err="1"/>
              <a:t>Current</a:t>
            </a:r>
            <a:r>
              <a:rPr lang="de-DE" dirty="0"/>
              <a:t> Progress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8DA312-539D-492F-319F-824633DF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75" y="1693960"/>
            <a:ext cx="5315640" cy="3857652"/>
          </a:xfrm>
        </p:spPr>
        <p:txBody>
          <a:bodyPr/>
          <a:lstStyle/>
          <a:p>
            <a:r>
              <a:rPr lang="de-DE" dirty="0" err="1"/>
              <a:t>Tested</a:t>
            </a:r>
            <a:r>
              <a:rPr lang="de-DE" dirty="0"/>
              <a:t> Workflow </a:t>
            </a:r>
            <a:r>
              <a:rPr lang="de-DE" dirty="0" err="1"/>
              <a:t>from</a:t>
            </a:r>
            <a:r>
              <a:rPr lang="de-DE" dirty="0"/>
              <a:t> Unity </a:t>
            </a:r>
            <a:r>
              <a:rPr lang="de-DE" dirty="0" err="1"/>
              <a:t>to</a:t>
            </a:r>
            <a:r>
              <a:rPr lang="de-DE" dirty="0"/>
              <a:t> App</a:t>
            </a:r>
          </a:p>
          <a:p>
            <a:r>
              <a:rPr lang="de-DE" dirty="0" err="1"/>
              <a:t>Arfoundation</a:t>
            </a:r>
            <a:r>
              <a:rPr lang="de-DE" dirty="0"/>
              <a:t> Samples </a:t>
            </a:r>
            <a:r>
              <a:rPr lang="de-DE" dirty="0" err="1"/>
              <a:t>built</a:t>
            </a:r>
            <a:r>
              <a:rPr lang="de-DE" dirty="0"/>
              <a:t> and </a:t>
            </a:r>
            <a:r>
              <a:rPr lang="de-DE" dirty="0" err="1"/>
              <a:t>running</a:t>
            </a:r>
            <a:r>
              <a:rPr lang="de-DE" dirty="0"/>
              <a:t> on mobile </a:t>
            </a:r>
            <a:r>
              <a:rPr lang="de-DE" dirty="0" err="1"/>
              <a:t>device</a:t>
            </a:r>
            <a:endParaRPr lang="de-DE" dirty="0"/>
          </a:p>
          <a:p>
            <a:r>
              <a:rPr lang="de-DE" dirty="0"/>
              <a:t>LIDAR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endParaRPr lang="en-US" dirty="0"/>
          </a:p>
        </p:txBody>
      </p:sp>
      <p:pic>
        <p:nvPicPr>
          <p:cNvPr id="5" name="Grafik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5A64C28-3E23-351E-DD93-399B3B95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78" y="381000"/>
            <a:ext cx="2490922" cy="538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918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F686C-8A60-A233-A4E2-99DCF436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Appendix: Outlook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D5F60C-68D8-B54C-A7B8-2C9A890E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Coding of </a:t>
            </a:r>
            <a:r>
              <a:rPr lang="de-DE" dirty="0" err="1"/>
              <a:t>colouring</a:t>
            </a:r>
            <a:r>
              <a:rPr lang="de-DE" dirty="0"/>
              <a:t> of </a:t>
            </a:r>
            <a:r>
              <a:rPr lang="de-DE" dirty="0" err="1"/>
              <a:t>vertices</a:t>
            </a:r>
            <a:endParaRPr lang="de-DE" dirty="0"/>
          </a:p>
          <a:p>
            <a:r>
              <a:rPr lang="de-DE" dirty="0"/>
              <a:t>Placement of a virtual </a:t>
            </a:r>
            <a:r>
              <a:rPr lang="de-DE" dirty="0" err="1"/>
              <a:t>spirit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of </a:t>
            </a:r>
            <a:r>
              <a:rPr lang="de-DE" dirty="0" err="1"/>
              <a:t>incline</a:t>
            </a:r>
            <a:endParaRPr lang="de-DE" dirty="0"/>
          </a:p>
          <a:p>
            <a:r>
              <a:rPr lang="de-DE" dirty="0" err="1"/>
              <a:t>Expansions</a:t>
            </a:r>
            <a:r>
              <a:rPr lang="de-DE" dirty="0"/>
              <a:t> like a </a:t>
            </a:r>
            <a:r>
              <a:rPr lang="de-DE" dirty="0" err="1"/>
              <a:t>measure</a:t>
            </a:r>
            <a:r>
              <a:rPr lang="de-DE" dirty="0"/>
              <a:t> tape </a:t>
            </a:r>
            <a:r>
              <a:rPr lang="de-DE" dirty="0" err="1"/>
              <a:t>or</a:t>
            </a:r>
            <a:r>
              <a:rPr lang="de-DE" dirty="0"/>
              <a:t> virtual </a:t>
            </a:r>
            <a:r>
              <a:rPr lang="de-DE" dirty="0" err="1"/>
              <a:t>hammer</a:t>
            </a:r>
            <a:r>
              <a:rPr lang="de-DE" dirty="0"/>
              <a:t> ;)</a:t>
            </a:r>
          </a:p>
          <a:p>
            <a:pPr marL="6350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BA1D9-06C1-5763-90F6-A2D3274A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: Inspiration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BD161-D3F9-F08D-7AB9-35FB13DB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75" y="1693960"/>
            <a:ext cx="5525364" cy="3857652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Programm a digital </a:t>
            </a:r>
            <a:r>
              <a:rPr lang="de-DE" dirty="0" err="1"/>
              <a:t>toolkit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iOS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LIDAR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quick and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of </a:t>
            </a:r>
            <a:r>
              <a:rPr lang="de-DE" dirty="0" err="1"/>
              <a:t>environment</a:t>
            </a:r>
            <a:r>
              <a:rPr lang="de-DE" dirty="0"/>
              <a:t> </a:t>
            </a:r>
          </a:p>
          <a:p>
            <a:r>
              <a:rPr lang="de-DE" dirty="0" err="1"/>
              <a:t>Enable</a:t>
            </a:r>
            <a:r>
              <a:rPr lang="de-DE" dirty="0"/>
              <a:t> quick </a:t>
            </a:r>
            <a:r>
              <a:rPr lang="de-DE" dirty="0" err="1"/>
              <a:t>measurements</a:t>
            </a:r>
            <a:r>
              <a:rPr lang="de-DE" dirty="0"/>
              <a:t> of </a:t>
            </a:r>
            <a:r>
              <a:rPr lang="de-DE" dirty="0" err="1"/>
              <a:t>inclination</a:t>
            </a:r>
            <a:r>
              <a:rPr lang="de-DE" dirty="0"/>
              <a:t> of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Optional: </a:t>
            </a:r>
            <a:r>
              <a:rPr lang="de-DE" dirty="0" err="1"/>
              <a:t>measurement</a:t>
            </a:r>
            <a:r>
              <a:rPr lang="de-DE" dirty="0"/>
              <a:t> of </a:t>
            </a:r>
            <a:r>
              <a:rPr lang="de-DE" dirty="0" err="1"/>
              <a:t>distances</a:t>
            </a:r>
            <a:r>
              <a:rPr lang="de-DE" dirty="0"/>
              <a:t>, </a:t>
            </a:r>
            <a:r>
              <a:rPr lang="de-DE" dirty="0" err="1"/>
              <a:t>areas</a:t>
            </a:r>
            <a:r>
              <a:rPr lang="de-DE" dirty="0"/>
              <a:t> and </a:t>
            </a:r>
            <a:r>
              <a:rPr lang="de-DE" dirty="0" err="1"/>
              <a:t>volumes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on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and in </a:t>
            </a:r>
            <a:r>
              <a:rPr lang="de-DE" dirty="0" err="1"/>
              <a:t>domestic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drinnen, Projektor enthält.&#10;&#10;Automatisch generierte Beschreibung">
            <a:extLst>
              <a:ext uri="{FF2B5EF4-FFF2-40B4-BE49-F238E27FC236}">
                <a16:creationId xmlns:a16="http://schemas.microsoft.com/office/drawing/2014/main" id="{72F9671C-133F-CEC2-D190-DB31844C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85" y="413248"/>
            <a:ext cx="2593719" cy="5608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386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149C8-607A-B807-B659-551FB7D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meshARment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DD692-7F20-EABD-4132-068F8AA1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302" y="2047202"/>
            <a:ext cx="4991028" cy="3857652"/>
          </a:xfrm>
        </p:spPr>
        <p:txBody>
          <a:bodyPr/>
          <a:lstStyle/>
          <a:p>
            <a:pPr marL="63500" indent="0">
              <a:buNone/>
            </a:pPr>
            <a:r>
              <a:rPr lang="de-DE" dirty="0"/>
              <a:t>Goals </a:t>
            </a:r>
            <a:r>
              <a:rPr lang="de-DE" dirty="0" err="1"/>
              <a:t>reached</a:t>
            </a:r>
            <a:r>
              <a:rPr lang="de-DE" dirty="0"/>
              <a:t>:</a:t>
            </a:r>
          </a:p>
          <a:p>
            <a:r>
              <a:rPr lang="de-DE" dirty="0" err="1"/>
              <a:t>Meshing</a:t>
            </a:r>
            <a:r>
              <a:rPr lang="de-DE" dirty="0"/>
              <a:t> </a:t>
            </a:r>
            <a:r>
              <a:rPr lang="de-DE" dirty="0" err="1"/>
              <a:t>workin</a:t>
            </a:r>
            <a:r>
              <a:rPr lang="en-US" dirty="0"/>
              <a:t>g, rendered with a shaded overlay</a:t>
            </a:r>
          </a:p>
          <a:p>
            <a:r>
              <a:rPr lang="en-US" dirty="0"/>
              <a:t>Placing </a:t>
            </a:r>
            <a:r>
              <a:rPr lang="en-US" dirty="0" err="1"/>
              <a:t>endmarkers</a:t>
            </a:r>
            <a:endParaRPr lang="en-US" dirty="0"/>
          </a:p>
          <a:p>
            <a:r>
              <a:rPr lang="en-US" dirty="0"/>
              <a:t>Displaying measurement in meters and degree</a:t>
            </a:r>
            <a:endParaRPr lang="de-DE" dirty="0"/>
          </a:p>
        </p:txBody>
      </p:sp>
      <p:pic>
        <p:nvPicPr>
          <p:cNvPr id="4" name="IMG_2791">
            <a:hlinkClick r:id="" action="ppaction://media"/>
            <a:extLst>
              <a:ext uri="{FF2B5EF4-FFF2-40B4-BE49-F238E27FC236}">
                <a16:creationId xmlns:a16="http://schemas.microsoft.com/office/drawing/2014/main" id="{780ACB79-0A1B-D776-126D-232CDAF82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8118" y="651324"/>
            <a:ext cx="2378682" cy="525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96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4A91C-B51B-577F-8E83-89D5DC78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Technical </a:t>
            </a:r>
            <a:r>
              <a:rPr lang="de-DE" dirty="0" err="1"/>
              <a:t>Overview</a:t>
            </a:r>
            <a:r>
              <a:rPr lang="de-DE" dirty="0"/>
              <a:t>: Project </a:t>
            </a:r>
            <a:r>
              <a:rPr lang="de-DE" dirty="0" err="1"/>
              <a:t>Hierarchy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D181AA-CA36-4736-A61C-08EBF8C5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11" y="1408208"/>
            <a:ext cx="3111782" cy="47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8B55D-0370-BDE8-1395-9BB3166E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Technical </a:t>
            </a:r>
            <a:r>
              <a:rPr lang="de-DE" dirty="0" err="1"/>
              <a:t>overview</a:t>
            </a:r>
            <a:r>
              <a:rPr lang="de-DE" dirty="0"/>
              <a:t>: </a:t>
            </a:r>
            <a:r>
              <a:rPr lang="de-DE" dirty="0" err="1"/>
              <a:t>Meshing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629C8-A299-1B02-75BC-5D714BCCC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75" y="1693960"/>
            <a:ext cx="5362988" cy="385765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Game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ARMeshManager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in AR Session Origin</a:t>
            </a:r>
          </a:p>
          <a:p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Mesh </a:t>
            </a:r>
            <a:r>
              <a:rPr lang="de-DE" dirty="0" err="1"/>
              <a:t>Prefab</a:t>
            </a:r>
            <a:endParaRPr lang="de-DE" dirty="0"/>
          </a:p>
          <a:p>
            <a:r>
              <a:rPr lang="de-DE" dirty="0"/>
              <a:t>Mesh </a:t>
            </a:r>
            <a:r>
              <a:rPr lang="de-DE" dirty="0" err="1"/>
              <a:t>Prefab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of Mesh Renderer mit </a:t>
            </a:r>
            <a:r>
              <a:rPr lang="de-DE" dirty="0" err="1"/>
              <a:t>NormalOverlayMaterial</a:t>
            </a:r>
            <a:r>
              <a:rPr lang="de-DE" dirty="0"/>
              <a:t> (Shader)</a:t>
            </a:r>
          </a:p>
          <a:p>
            <a:r>
              <a:rPr lang="de-DE" dirty="0"/>
              <a:t>Mesh Collider </a:t>
            </a:r>
            <a:r>
              <a:rPr lang="de-DE" dirty="0" err="1"/>
              <a:t>for</a:t>
            </a:r>
            <a:r>
              <a:rPr lang="de-DE" dirty="0"/>
              <a:t> Physics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F72B6D-48AC-9385-1C58-1B51B9D4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89" y="185783"/>
            <a:ext cx="2955073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E2CFD-7675-0141-02D5-365770F74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Technical </a:t>
            </a:r>
            <a:r>
              <a:rPr lang="de-DE" dirty="0" err="1"/>
              <a:t>Overview</a:t>
            </a:r>
            <a:r>
              <a:rPr lang="de-DE" dirty="0"/>
              <a:t>: </a:t>
            </a:r>
            <a:r>
              <a:rPr lang="de-DE" dirty="0" err="1"/>
              <a:t>LiDaR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85311-6429-2FA5-D244-5EA90F222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75" y="1693960"/>
            <a:ext cx="6081704" cy="3857652"/>
          </a:xfrm>
        </p:spPr>
        <p:txBody>
          <a:bodyPr>
            <a:normAutofit fontScale="92500"/>
          </a:bodyPr>
          <a:lstStyle/>
          <a:p>
            <a:r>
              <a:rPr lang="de-DE" dirty="0"/>
              <a:t>Short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u="sng" dirty="0"/>
              <a:t>Li</a:t>
            </a:r>
            <a:r>
              <a:rPr lang="de-DE" dirty="0"/>
              <a:t>ght </a:t>
            </a:r>
            <a:r>
              <a:rPr lang="de-DE" u="sng" dirty="0" err="1"/>
              <a:t>D</a:t>
            </a:r>
            <a:r>
              <a:rPr lang="de-DE" dirty="0" err="1"/>
              <a:t>etection</a:t>
            </a:r>
            <a:r>
              <a:rPr lang="de-DE" dirty="0"/>
              <a:t> </a:t>
            </a:r>
            <a:r>
              <a:rPr lang="de-DE" u="sng" dirty="0"/>
              <a:t>a</a:t>
            </a:r>
            <a:r>
              <a:rPr lang="de-DE" dirty="0"/>
              <a:t>nd </a:t>
            </a:r>
            <a:r>
              <a:rPr lang="de-DE" u="sng" dirty="0"/>
              <a:t>R</a:t>
            </a:r>
            <a:r>
              <a:rPr lang="de-DE" dirty="0"/>
              <a:t>anging</a:t>
            </a:r>
          </a:p>
          <a:p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</a:t>
            </a:r>
            <a:r>
              <a:rPr lang="de-DE" dirty="0" err="1"/>
              <a:t>realtime</a:t>
            </a:r>
            <a:endParaRPr lang="de-DE" dirty="0"/>
          </a:p>
          <a:p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gyroscope</a:t>
            </a:r>
            <a:r>
              <a:rPr lang="de-DE" dirty="0"/>
              <a:t> and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3D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dirty="0"/>
              <a:t>Laser beam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deflected</a:t>
            </a:r>
            <a:r>
              <a:rPr lang="de-DE" dirty="0"/>
              <a:t> on </a:t>
            </a:r>
            <a:r>
              <a:rPr lang="de-DE" dirty="0" err="1"/>
              <a:t>scanner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time of </a:t>
            </a:r>
            <a:r>
              <a:rPr lang="de-DE" dirty="0" err="1"/>
              <a:t>flight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and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of </a:t>
            </a:r>
            <a:r>
              <a:rPr lang="de-DE" dirty="0" err="1"/>
              <a:t>distance</a:t>
            </a:r>
            <a:endParaRPr lang="en-US" dirty="0"/>
          </a:p>
        </p:txBody>
      </p:sp>
      <p:pic>
        <p:nvPicPr>
          <p:cNvPr id="5" name="Grafik 4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12B8F9-6436-44BC-0452-DC73FD33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09" y="538385"/>
            <a:ext cx="2374613" cy="51539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6378F1-8565-5AF7-412D-AEF3E78BD85F}"/>
              </a:ext>
            </a:extLst>
          </p:cNvPr>
          <p:cNvSpPr txBox="1"/>
          <p:nvPr/>
        </p:nvSpPr>
        <p:spPr>
          <a:xfrm>
            <a:off x="6144426" y="5598425"/>
            <a:ext cx="3418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hlinkClick r:id="rId4"/>
              </a:rPr>
              <a:t>https://de.wikipedia.org/wiki/Lidar#/media/Datei:LIDAR-scanned-SICK-LMS-animation.gif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35621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E2CFD-7675-0141-02D5-365770F74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Technical </a:t>
            </a:r>
            <a:r>
              <a:rPr lang="de-DE" dirty="0" err="1"/>
              <a:t>Overview</a:t>
            </a:r>
            <a:r>
              <a:rPr lang="de-DE" dirty="0"/>
              <a:t>: </a:t>
            </a:r>
            <a:r>
              <a:rPr lang="de-DE" dirty="0" err="1"/>
              <a:t>TapeManager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85311-6429-2FA5-D244-5EA90F22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Raycasting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placement</a:t>
            </a:r>
            <a:r>
              <a:rPr lang="de-DE" dirty="0"/>
              <a:t> </a:t>
            </a:r>
            <a:r>
              <a:rPr lang="de-DE" dirty="0" err="1"/>
              <a:t>Indicator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: Place </a:t>
            </a:r>
            <a:r>
              <a:rPr lang="de-DE" dirty="0" err="1"/>
              <a:t>Indicators</a:t>
            </a:r>
            <a:endParaRPr lang="de-DE" dirty="0"/>
          </a:p>
          <a:p>
            <a:r>
              <a:rPr lang="de-DE" dirty="0" err="1"/>
              <a:t>Render</a:t>
            </a:r>
            <a:r>
              <a:rPr lang="de-DE" dirty="0"/>
              <a:t> Line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r>
              <a:rPr lang="en-US" dirty="0"/>
              <a:t>Show Measurement</a:t>
            </a:r>
          </a:p>
          <a:p>
            <a:r>
              <a:rPr lang="en-US" dirty="0"/>
              <a:t>Allow user to choose between distance, inclination in degree or percent</a:t>
            </a:r>
          </a:p>
        </p:txBody>
      </p:sp>
    </p:spTree>
    <p:extLst>
      <p:ext uri="{BB962C8B-B14F-4D97-AF65-F5344CB8AC3E}">
        <p14:creationId xmlns:p14="http://schemas.microsoft.com/office/powerpoint/2010/main" val="387655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29E42-46E5-9882-E350-2E672B61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User </a:t>
            </a:r>
            <a:r>
              <a:rPr lang="de-DE" dirty="0" err="1"/>
              <a:t>experience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6977F-5D4B-477F-3020-17B33DCA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75" y="1693960"/>
            <a:ext cx="4654556" cy="3857652"/>
          </a:xfrm>
        </p:spPr>
        <p:txBody>
          <a:bodyPr/>
          <a:lstStyle/>
          <a:p>
            <a:r>
              <a:rPr lang="de-DE" dirty="0"/>
              <a:t>Plausible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Intuitive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/>
              <a:t>Optical </a:t>
            </a:r>
            <a:r>
              <a:rPr lang="de-DE" dirty="0" err="1"/>
              <a:t>hint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inclination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shaded</a:t>
            </a:r>
            <a:r>
              <a:rPr lang="de-DE" dirty="0"/>
              <a:t> transparent </a:t>
            </a:r>
            <a:r>
              <a:rPr lang="de-DE" dirty="0" err="1"/>
              <a:t>overlay</a:t>
            </a:r>
            <a:endParaRPr lang="de-DE" dirty="0"/>
          </a:p>
          <a:p>
            <a:endParaRPr lang="en-US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943B53-763B-AACD-CFED-C1C8248A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85" y="213644"/>
            <a:ext cx="2653519" cy="574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956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0A4CC-1F39-E946-0D07-4678D13F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Future </a:t>
            </a:r>
            <a:r>
              <a:rPr lang="de-DE" dirty="0" err="1"/>
              <a:t>work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00E92D-0374-24CF-2913-ADCD6BCB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Placement </a:t>
            </a:r>
            <a:r>
              <a:rPr lang="de-DE" dirty="0" err="1"/>
              <a:t>Indicator</a:t>
            </a:r>
            <a:r>
              <a:rPr lang="de-DE" dirty="0"/>
              <a:t> in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rotation</a:t>
            </a:r>
            <a:endParaRPr lang="de-DE" dirty="0"/>
          </a:p>
          <a:p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planes</a:t>
            </a:r>
          </a:p>
          <a:p>
            <a:r>
              <a:rPr lang="de-DE" dirty="0" err="1"/>
              <a:t>Raycasting</a:t>
            </a:r>
            <a:r>
              <a:rPr lang="de-DE" dirty="0"/>
              <a:t> on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, not on </a:t>
            </a:r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mesh</a:t>
            </a:r>
            <a:endParaRPr lang="de-DE" dirty="0"/>
          </a:p>
          <a:p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Inclination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yet</a:t>
            </a:r>
            <a:endParaRPr lang="de-DE" dirty="0"/>
          </a:p>
          <a:p>
            <a:r>
              <a:rPr lang="de-DE" dirty="0"/>
              <a:t>App Icon </a:t>
            </a:r>
            <a:r>
              <a:rPr lang="de-DE" dirty="0" err="1"/>
              <a:t>Missing</a:t>
            </a:r>
            <a:endParaRPr lang="de-DE" dirty="0"/>
          </a:p>
          <a:p>
            <a:r>
              <a:rPr lang="de-DE" dirty="0"/>
              <a:t>Additional Measurement </a:t>
            </a:r>
            <a:r>
              <a:rPr lang="de-DE" dirty="0" err="1"/>
              <a:t>displaying</a:t>
            </a:r>
            <a:r>
              <a:rPr lang="de-DE" dirty="0"/>
              <a:t> 0m</a:t>
            </a:r>
          </a:p>
        </p:txBody>
      </p:sp>
    </p:spTree>
    <p:extLst>
      <p:ext uri="{BB962C8B-B14F-4D97-AF65-F5344CB8AC3E}">
        <p14:creationId xmlns:p14="http://schemas.microsoft.com/office/powerpoint/2010/main" val="186532897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MCI">
      <a:dk1>
        <a:srgbClr val="000000"/>
      </a:dk1>
      <a:lt1>
        <a:srgbClr val="FFFFFF"/>
      </a:lt1>
      <a:dk2>
        <a:srgbClr val="004983"/>
      </a:dk2>
      <a:lt2>
        <a:srgbClr val="F49A00"/>
      </a:lt2>
      <a:accent1>
        <a:srgbClr val="5F856B"/>
      </a:accent1>
      <a:accent2>
        <a:srgbClr val="4D96BE"/>
      </a:accent2>
      <a:accent3>
        <a:srgbClr val="5D788E"/>
      </a:accent3>
      <a:accent4>
        <a:srgbClr val="6B4D6C"/>
      </a:accent4>
      <a:accent5>
        <a:srgbClr val="783F4F"/>
      </a:accent5>
      <a:accent6>
        <a:srgbClr val="CD943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I Vorlage.potx" id="{47D43171-DF93-4293-882E-6EE9C6FB1531}" vid="{7F627944-81BB-42C2-A7CE-F3412721AD0F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MCI Vorlage</Template>
  <TotalTime>0</TotalTime>
  <Words>616</Words>
  <Application>Microsoft Office PowerPoint</Application>
  <PresentationFormat>Bildschirmpräsentation (4:3)</PresentationFormat>
  <Paragraphs>94</Paragraphs>
  <Slides>15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Calibri</vt:lpstr>
      <vt:lpstr>Larissa-Design</vt:lpstr>
      <vt:lpstr>meshARment</vt:lpstr>
      <vt:lpstr>1. Introduction: Inspiration</vt:lpstr>
      <vt:lpstr>1. Introduction: meshARment</vt:lpstr>
      <vt:lpstr>2. Technical Overview: Project Hierarchy</vt:lpstr>
      <vt:lpstr>2. Technical overview: Meshing</vt:lpstr>
      <vt:lpstr>2. Technical Overview: LiDaR</vt:lpstr>
      <vt:lpstr>2. Technical Overview: TapeManager</vt:lpstr>
      <vt:lpstr>3. User experience</vt:lpstr>
      <vt:lpstr>4. Future work:</vt:lpstr>
      <vt:lpstr>5. Conclusion</vt:lpstr>
      <vt:lpstr>Thank you for you attention</vt:lpstr>
      <vt:lpstr>Appendix: Prerequisities</vt:lpstr>
      <vt:lpstr>Appendix: Challenges</vt:lpstr>
      <vt:lpstr>Appendix: Current Progress</vt:lpstr>
      <vt:lpstr>Appendix: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meshARment</dc:title>
  <dc:creator>Johannes Kastner</dc:creator>
  <cp:lastModifiedBy>Johannes Kastner</cp:lastModifiedBy>
  <cp:revision>3</cp:revision>
  <dcterms:created xsi:type="dcterms:W3CDTF">2022-11-22T23:59:27Z</dcterms:created>
  <dcterms:modified xsi:type="dcterms:W3CDTF">2023-01-08T13:22:45Z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0x010100AD71380D37BE2E4798CB4A6C719E3B51</vt:lpwstr>
  </property>
</Properties>
</file>